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7" autoAdjust="0"/>
  </p:normalViewPr>
  <p:slideViewPr>
    <p:cSldViewPr snapToGrid="0">
      <p:cViewPr varScale="1">
        <p:scale>
          <a:sx n="100" d="100"/>
          <a:sy n="100" d="100"/>
        </p:scale>
        <p:origin x="21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687" y="665163"/>
            <a:ext cx="9144000" cy="2753540"/>
          </a:xfrm>
        </p:spPr>
        <p:txBody>
          <a:bodyPr anchor="b"/>
          <a:lstStyle>
            <a:lvl1pPr algn="r">
              <a:defRPr sz="8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3687" y="3429044"/>
            <a:ext cx="9144000" cy="1655762"/>
          </a:xfrm>
        </p:spPr>
        <p:txBody>
          <a:bodyPr/>
          <a:lstStyle>
            <a:lvl1pPr marL="0" indent="0" algn="r">
              <a:buNone/>
              <a:defRPr sz="360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58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970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1263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923" y="356887"/>
            <a:ext cx="4316333" cy="2065037"/>
          </a:xfrm>
        </p:spPr>
        <p:txBody>
          <a:bodyPr/>
          <a:lstStyle>
            <a:lvl1pPr>
              <a:defRPr sz="5400">
                <a:latin typeface="Peace Sans" panose="0200050504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1208" y="895739"/>
            <a:ext cx="6797435" cy="2424110"/>
          </a:xfrm>
          <a:solidFill>
            <a:srgbClr val="002060">
              <a:alpha val="82000"/>
            </a:srgbClr>
          </a:solidFill>
        </p:spPr>
        <p:txBody>
          <a:bodyPr/>
          <a:lstStyle>
            <a:lvl1pPr marL="0" indent="0" algn="ctr">
              <a:buNone/>
              <a:defRPr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 algn="ctr">
              <a:buNone/>
              <a:defRPr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 algn="ctr">
              <a:buNone/>
              <a:defRPr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 algn="ctr">
              <a:buNone/>
              <a:defRPr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17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850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39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1927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374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022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9702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4953-49F4-412C-A20D-DE5640C8701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44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84953-49F4-412C-A20D-DE5640C8701D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81466-F1A5-48A8-BAEF-D3763E62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0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bg1"/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Wild Youth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5375" y="1213659"/>
            <a:ext cx="6434050" cy="1972288"/>
          </a:xfrm>
        </p:spPr>
        <p:txBody>
          <a:bodyPr/>
          <a:lstStyle/>
          <a:p>
            <a:pPr algn="l"/>
            <a:r>
              <a:rPr lang="en-US" sz="11500" dirty="0" smtClean="0">
                <a:latin typeface="Peace Sans" panose="02000505040000020004" pitchFamily="50" charset="0"/>
              </a:rPr>
              <a:t>He Lives</a:t>
            </a:r>
            <a:endParaRPr lang="en-US" dirty="0">
              <a:latin typeface="Peace Sans" panose="02000505040000020004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9942" y="2851381"/>
            <a:ext cx="6259483" cy="669131"/>
          </a:xfrm>
        </p:spPr>
        <p:txBody>
          <a:bodyPr/>
          <a:lstStyle/>
          <a:p>
            <a:r>
              <a:rPr lang="en-US" dirty="0" smtClean="0"/>
              <a:t>Studies in First John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5375" y="667389"/>
            <a:ext cx="46883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ld Youth" panose="00000500000000000000" pitchFamily="50" charset="0"/>
              </a:rPr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2404477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5919" r="10889" b="34640"/>
          <a:stretch/>
        </p:blipFill>
        <p:spPr>
          <a:xfrm>
            <a:off x="4916129" y="875070"/>
            <a:ext cx="5378246" cy="15436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Love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13687" y="3209969"/>
            <a:ext cx="9144000" cy="1655762"/>
          </a:xfrm>
        </p:spPr>
        <p:txBody>
          <a:bodyPr/>
          <a:lstStyle/>
          <a:p>
            <a:r>
              <a:rPr lang="en-US" dirty="0" smtClean="0"/>
              <a:t>1 John 4:7-21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47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In Him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1208" y="895739"/>
            <a:ext cx="6797435" cy="2446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 John 4:9</a:t>
            </a:r>
          </a:p>
          <a:p>
            <a:r>
              <a:rPr lang="en-US" dirty="0" smtClean="0"/>
              <a:t>“God </a:t>
            </a:r>
            <a:r>
              <a:rPr lang="en-US" dirty="0" smtClean="0"/>
              <a:t>sent his only Son into the world, so that we might live through him.”</a:t>
            </a:r>
          </a:p>
          <a:p>
            <a:r>
              <a:rPr lang="en-US" dirty="0" smtClean="0"/>
              <a:t>Knowing Jesus </a:t>
            </a:r>
            <a:r>
              <a:rPr lang="en-US" dirty="0" smtClean="0"/>
              <a:t>means </a:t>
            </a:r>
            <a:r>
              <a:rPr lang="en-US" dirty="0" smtClean="0"/>
              <a:t>knowing love.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67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</a:t>
            </a:r>
            <a:r>
              <a:rPr lang="en-US" dirty="0" smtClean="0"/>
              <a:t>&amp;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 John </a:t>
            </a:r>
            <a:r>
              <a:rPr lang="en-US" b="1" dirty="0" smtClean="0"/>
              <a:t>4:7-8, 16</a:t>
            </a:r>
            <a:endParaRPr lang="en-US" b="1" dirty="0" smtClean="0"/>
          </a:p>
          <a:p>
            <a:r>
              <a:rPr lang="en-US" i="1" dirty="0" smtClean="0"/>
              <a:t>Because of Jesus, we can now say …</a:t>
            </a:r>
          </a:p>
          <a:p>
            <a:r>
              <a:rPr lang="en-US" dirty="0" smtClean="0"/>
              <a:t>“Love is from God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“God is love.”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244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Made Manifest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 John </a:t>
            </a:r>
            <a:r>
              <a:rPr lang="en-US" b="1" dirty="0" smtClean="0"/>
              <a:t>4:9-10, 19</a:t>
            </a:r>
          </a:p>
          <a:p>
            <a:r>
              <a:rPr lang="en-US" i="1" dirty="0"/>
              <a:t>Because of Jesus, we can now say …</a:t>
            </a:r>
          </a:p>
          <a:p>
            <a:r>
              <a:rPr lang="en-US" dirty="0" smtClean="0"/>
              <a:t>“Propitiation”</a:t>
            </a:r>
          </a:p>
          <a:p>
            <a:r>
              <a:rPr lang="en-US" dirty="0" smtClean="0"/>
              <a:t>“We love because he first loved us.”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2731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One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 John </a:t>
            </a:r>
            <a:r>
              <a:rPr lang="en-US" b="1" dirty="0" smtClean="0"/>
              <a:t>4:11-12, 20-21</a:t>
            </a:r>
          </a:p>
          <a:p>
            <a:r>
              <a:rPr lang="en-US" i="1" dirty="0"/>
              <a:t>Because of Jesus, we can now say …</a:t>
            </a:r>
          </a:p>
          <a:p>
            <a:r>
              <a:rPr lang="en-US" dirty="0" smtClean="0"/>
              <a:t>“We also ought to love one another.”</a:t>
            </a:r>
          </a:p>
          <a:p>
            <a:r>
              <a:rPr lang="en-US" dirty="0" smtClean="0"/>
              <a:t>“Whoever loves God must his brother.”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7788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Love, Not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 John </a:t>
            </a:r>
            <a:r>
              <a:rPr lang="en-US" b="1" dirty="0" smtClean="0"/>
              <a:t>4:17-18</a:t>
            </a:r>
          </a:p>
          <a:p>
            <a:r>
              <a:rPr lang="en-US" i="1" dirty="0"/>
              <a:t>Because of Jesus, we can now say …</a:t>
            </a:r>
          </a:p>
          <a:p>
            <a:r>
              <a:rPr lang="en-US" dirty="0" smtClean="0"/>
              <a:t>“We may have confidence.”</a:t>
            </a:r>
          </a:p>
          <a:p>
            <a:r>
              <a:rPr lang="en-US" dirty="0" smtClean="0"/>
              <a:t>“There is no fear in love.”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2269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163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Peace Sans</vt:lpstr>
      <vt:lpstr>Wild Youth</vt:lpstr>
      <vt:lpstr>Office Theme</vt:lpstr>
      <vt:lpstr>He Lives</vt:lpstr>
      <vt:lpstr>We Love</vt:lpstr>
      <vt:lpstr>Living In Him</vt:lpstr>
      <vt:lpstr>Love &amp; God</vt:lpstr>
      <vt:lpstr>Love Made Manifest</vt:lpstr>
      <vt:lpstr>Love One Another</vt:lpstr>
      <vt:lpstr>Love, Not Fear</vt:lpstr>
    </vt:vector>
  </TitlesOfParts>
  <Company>Oklahoma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Lives</dc:title>
  <dc:creator>Benjamin Williams</dc:creator>
  <cp:lastModifiedBy>Benjamin Williams</cp:lastModifiedBy>
  <cp:revision>23</cp:revision>
  <dcterms:created xsi:type="dcterms:W3CDTF">2018-03-30T13:56:09Z</dcterms:created>
  <dcterms:modified xsi:type="dcterms:W3CDTF">2018-04-23T18:35:49Z</dcterms:modified>
</cp:coreProperties>
</file>