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27" autoAdjust="0"/>
  </p:normalViewPr>
  <p:slideViewPr>
    <p:cSldViewPr snapToGrid="0">
      <p:cViewPr varScale="1">
        <p:scale>
          <a:sx n="56" d="100"/>
          <a:sy n="56" d="100"/>
        </p:scale>
        <p:origin x="78" y="3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3687" y="665163"/>
            <a:ext cx="9144000" cy="2753540"/>
          </a:xfrm>
        </p:spPr>
        <p:txBody>
          <a:bodyPr anchor="b"/>
          <a:lstStyle>
            <a:lvl1pPr algn="r">
              <a:defRPr sz="8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3687" y="3429044"/>
            <a:ext cx="9144000" cy="1655762"/>
          </a:xfrm>
        </p:spPr>
        <p:txBody>
          <a:bodyPr/>
          <a:lstStyle>
            <a:lvl1pPr marL="0" indent="0" algn="r">
              <a:buNone/>
              <a:defRPr sz="360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4953-49F4-412C-A20D-DE5640C8701D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1466-F1A5-48A8-BAEF-D3763E62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58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4953-49F4-412C-A20D-DE5640C8701D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1466-F1A5-48A8-BAEF-D3763E62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8970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4953-49F4-412C-A20D-DE5640C8701D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1466-F1A5-48A8-BAEF-D3763E62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1263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923" y="356887"/>
            <a:ext cx="4316333" cy="2065037"/>
          </a:xfrm>
        </p:spPr>
        <p:txBody>
          <a:bodyPr/>
          <a:lstStyle>
            <a:lvl1pPr>
              <a:defRPr sz="5400">
                <a:latin typeface="Peace Sans" panose="02000505040000020004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1208" y="895739"/>
            <a:ext cx="6797435" cy="2424110"/>
          </a:xfrm>
          <a:solidFill>
            <a:srgbClr val="002060">
              <a:alpha val="82000"/>
            </a:srgbClr>
          </a:solidFill>
        </p:spPr>
        <p:txBody>
          <a:bodyPr/>
          <a:lstStyle>
            <a:lvl1pPr marL="0" indent="0" algn="ctr">
              <a:buNone/>
              <a:defRPr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 algn="ctr">
              <a:buNone/>
              <a:defRPr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 algn="ctr">
              <a:buNone/>
              <a:defRPr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 algn="ctr">
              <a:buNone/>
              <a:defRPr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4953-49F4-412C-A20D-DE5640C8701D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1466-F1A5-48A8-BAEF-D3763E62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17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4953-49F4-412C-A20D-DE5640C8701D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1466-F1A5-48A8-BAEF-D3763E62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850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4953-49F4-412C-A20D-DE5640C8701D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1466-F1A5-48A8-BAEF-D3763E62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5393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4953-49F4-412C-A20D-DE5640C8701D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1466-F1A5-48A8-BAEF-D3763E62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1927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4953-49F4-412C-A20D-DE5640C8701D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1466-F1A5-48A8-BAEF-D3763E62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3746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4953-49F4-412C-A20D-DE5640C8701D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1466-F1A5-48A8-BAEF-D3763E62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0222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4953-49F4-412C-A20D-DE5640C8701D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1466-F1A5-48A8-BAEF-D3763E62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9702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4953-49F4-412C-A20D-DE5640C8701D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1466-F1A5-48A8-BAEF-D3763E62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5441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84953-49F4-412C-A20D-DE5640C8701D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81466-F1A5-48A8-BAEF-D3763E62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0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bg1"/>
          </a:solidFill>
          <a:effectLst>
            <a:glow rad="63500">
              <a:schemeClr val="accent5">
                <a:satMod val="175000"/>
                <a:alpha val="40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Wild Youth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5375" y="1213659"/>
            <a:ext cx="6434050" cy="1972288"/>
          </a:xfrm>
        </p:spPr>
        <p:txBody>
          <a:bodyPr/>
          <a:lstStyle/>
          <a:p>
            <a:pPr algn="l"/>
            <a:r>
              <a:rPr lang="en-US" sz="11500" dirty="0" smtClean="0">
                <a:latin typeface="Peace Sans" panose="02000505040000020004" pitchFamily="50" charset="0"/>
              </a:rPr>
              <a:t>He Lives</a:t>
            </a:r>
            <a:endParaRPr lang="en-US" dirty="0">
              <a:latin typeface="Peace Sans" panose="02000505040000020004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9942" y="2851381"/>
            <a:ext cx="6259483" cy="669131"/>
          </a:xfrm>
        </p:spPr>
        <p:txBody>
          <a:bodyPr/>
          <a:lstStyle/>
          <a:p>
            <a:r>
              <a:rPr lang="en-US" dirty="0" smtClean="0"/>
              <a:t>Studies in First John</a:t>
            </a:r>
          </a:p>
        </p:txBody>
      </p:sp>
      <p:sp>
        <p:nvSpPr>
          <p:cNvPr id="5" name="Rectangle 4"/>
          <p:cNvSpPr/>
          <p:nvPr/>
        </p:nvSpPr>
        <p:spPr>
          <a:xfrm>
            <a:off x="4555375" y="667389"/>
            <a:ext cx="46883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ld Youth" panose="00000500000000000000" pitchFamily="50" charset="0"/>
              </a:rPr>
              <a:t>Because</a:t>
            </a:r>
          </a:p>
        </p:txBody>
      </p:sp>
    </p:spTree>
    <p:extLst>
      <p:ext uri="{BB962C8B-B14F-4D97-AF65-F5344CB8AC3E}">
        <p14:creationId xmlns:p14="http://schemas.microsoft.com/office/powerpoint/2010/main" val="24044771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1" t="15919" r="10889" b="34640"/>
          <a:stretch/>
        </p:blipFill>
        <p:spPr>
          <a:xfrm>
            <a:off x="4916129" y="875070"/>
            <a:ext cx="5378246" cy="15436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 Hope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413687" y="3209969"/>
            <a:ext cx="9144000" cy="1655762"/>
          </a:xfrm>
        </p:spPr>
        <p:txBody>
          <a:bodyPr/>
          <a:lstStyle/>
          <a:p>
            <a:r>
              <a:rPr lang="en-US" dirty="0" smtClean="0"/>
              <a:t>1 John 3:1-7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1477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 Lives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1 John 3:1</a:t>
            </a:r>
          </a:p>
          <a:p>
            <a:r>
              <a:rPr lang="en-US" dirty="0" smtClean="0"/>
              <a:t>God has extended the life of Jesus to us as his children.</a:t>
            </a:r>
          </a:p>
          <a:p>
            <a:r>
              <a:rPr lang="en-US" dirty="0" smtClean="0"/>
              <a:t>Whatever made the life of Jesus unique also makes our life unique.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667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Hope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1 John 3:2</a:t>
            </a:r>
          </a:p>
          <a:p>
            <a:r>
              <a:rPr lang="en-US" dirty="0" smtClean="0"/>
              <a:t>Not only are we becoming like Jesus, we are becoming like Jesus as He truly is!</a:t>
            </a:r>
          </a:p>
          <a:p>
            <a:r>
              <a:rPr lang="en-US" dirty="0" smtClean="0"/>
              <a:t>God is making us into more than we are!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445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Hope</a:t>
            </a:r>
            <a:br>
              <a:rPr lang="en-US" dirty="0" smtClean="0"/>
            </a:br>
            <a:r>
              <a:rPr lang="en-US" dirty="0" smtClean="0"/>
              <a:t>Purely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 John 3:3</a:t>
            </a:r>
          </a:p>
          <a:p>
            <a:r>
              <a:rPr lang="en-US" dirty="0" smtClean="0"/>
              <a:t>“Purity of heart is to will one thing.”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0"/>
                    </a14:imgEffect>
                    <a14:imgEffect>
                      <a14:brightnessContrast bright="-15000" contrast="15000"/>
                    </a14:imgEffect>
                  </a14:imgLayer>
                </a14:imgProps>
              </a:ext>
            </a:extLst>
          </a:blip>
          <a:srcRect b="10924"/>
          <a:stretch/>
        </p:blipFill>
        <p:spPr>
          <a:xfrm>
            <a:off x="5001208" y="2260771"/>
            <a:ext cx="6797434" cy="339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4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923" y="356887"/>
            <a:ext cx="3912201" cy="2065037"/>
          </a:xfrm>
        </p:spPr>
        <p:txBody>
          <a:bodyPr/>
          <a:lstStyle/>
          <a:p>
            <a:r>
              <a:rPr lang="en-US" dirty="0" smtClean="0"/>
              <a:t>We Hope Penitently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 John 3:4-7</a:t>
            </a:r>
          </a:p>
          <a:p>
            <a:r>
              <a:rPr lang="en-US" dirty="0" smtClean="0"/>
              <a:t>Hope is at the end of our walk, and God’s law is the path of our walk.</a:t>
            </a:r>
          </a:p>
          <a:p>
            <a:r>
              <a:rPr lang="en-US" dirty="0" smtClean="0"/>
              <a:t>Lawlessness is hopeless.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004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120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Peace Sans</vt:lpstr>
      <vt:lpstr>Wild Youth</vt:lpstr>
      <vt:lpstr>Office Theme</vt:lpstr>
      <vt:lpstr>He Lives</vt:lpstr>
      <vt:lpstr>We Hope</vt:lpstr>
      <vt:lpstr>He Lives</vt:lpstr>
      <vt:lpstr>We Hope</vt:lpstr>
      <vt:lpstr>We Hope Purely</vt:lpstr>
      <vt:lpstr>We Hope Penitently</vt:lpstr>
    </vt:vector>
  </TitlesOfParts>
  <Company>Oklahoma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 Lives</dc:title>
  <dc:creator>Benjamin Williams</dc:creator>
  <cp:lastModifiedBy>Williams, Ben</cp:lastModifiedBy>
  <cp:revision>10</cp:revision>
  <dcterms:created xsi:type="dcterms:W3CDTF">2018-03-30T13:56:09Z</dcterms:created>
  <dcterms:modified xsi:type="dcterms:W3CDTF">2018-04-11T23:37:49Z</dcterms:modified>
</cp:coreProperties>
</file>