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8" r:id="rId4"/>
    <p:sldId id="267" r:id="rId5"/>
    <p:sldId id="268" r:id="rId6"/>
    <p:sldId id="269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4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9" autoAdjust="0"/>
  </p:normalViewPr>
  <p:slideViewPr>
    <p:cSldViewPr snapToGrid="0">
      <p:cViewPr varScale="1">
        <p:scale>
          <a:sx n="97" d="100"/>
          <a:sy n="97" d="100"/>
        </p:scale>
        <p:origin x="38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4975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1524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8530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7526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8071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6096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1809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7399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064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6578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B1E6-E6A7-4224-93B4-389ABBE3398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704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-651641" y="0"/>
            <a:ext cx="13369157" cy="6858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Cheque Black" panose="00000500000000000000" pitchFamily="50" charset="0"/>
                <a:ea typeface="+mj-ea"/>
                <a:cs typeface="+mj-cs"/>
              </a:defRPr>
            </a:lvl1pPr>
          </a:lstStyle>
          <a:p>
            <a:r>
              <a:rPr lang="en-US" sz="41300" spc="-300" dirty="0" smtClean="0">
                <a:solidFill>
                  <a:srgbClr val="274479"/>
                </a:solidFill>
              </a:rPr>
              <a:t>NEW</a:t>
            </a:r>
            <a:endParaRPr lang="en-US" sz="41300" spc="-300" dirty="0">
              <a:solidFill>
                <a:srgbClr val="274479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8B1E6-E6A7-4224-93B4-389ABBE3398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8D2CE-369D-4AA4-ADCF-438FD149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0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bg1"/>
          </a:solidFill>
          <a:latin typeface="Cheque Black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Gotham Bold" panose="02000803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otham Bold" panose="02000803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otham Bold" panose="02000803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otham Bold" panose="02000803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otham Bold" panose="02000803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For the present form of this world is passing </a:t>
            </a:r>
            <a:r>
              <a:rPr lang="en-US" sz="6600" dirty="0" smtClean="0"/>
              <a:t>away.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r"/>
            <a:r>
              <a:rPr lang="en-US" sz="4000" dirty="0" smtClean="0"/>
              <a:t>1 CORINTHIANS 7:31B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357910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626" y="1709738"/>
            <a:ext cx="11582400" cy="2852737"/>
          </a:xfrm>
        </p:spPr>
        <p:txBody>
          <a:bodyPr/>
          <a:lstStyle/>
          <a:p>
            <a:pPr algn="ctr"/>
            <a:r>
              <a:rPr lang="en-US" sz="13800" dirty="0" smtClean="0"/>
              <a:t>NEW WORLD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6711689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Now 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33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CORINTHIANS 7:29a</a:t>
            </a:r>
          </a:p>
          <a:p>
            <a:r>
              <a:rPr lang="en-US" dirty="0" smtClean="0"/>
              <a:t>The reasoning behind this chapter’s instructions is to follow.</a:t>
            </a:r>
          </a:p>
          <a:p>
            <a:r>
              <a:rPr lang="en-US" dirty="0" smtClean="0"/>
              <a:t>The kingdom age, once distant, is now here.</a:t>
            </a:r>
          </a:p>
          <a:p>
            <a:r>
              <a:rPr lang="en-US" dirty="0" smtClean="0"/>
              <a:t>“From now on …” everything is different.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73344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33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CORINTHIANS 7:29b</a:t>
            </a:r>
          </a:p>
          <a:p>
            <a:r>
              <a:rPr lang="en-US" dirty="0" smtClean="0"/>
              <a:t>Why are you married?</a:t>
            </a:r>
          </a:p>
          <a:p>
            <a:r>
              <a:rPr lang="en-US" dirty="0" smtClean="0"/>
              <a:t>Whatever your answer was, the gospel has now changed it.</a:t>
            </a:r>
          </a:p>
          <a:p>
            <a:r>
              <a:rPr lang="en-US" dirty="0" smtClean="0"/>
              <a:t>Our relationships are now submitted to the gospel (v. 32-35).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52547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33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CORINTHIANS 7:30a</a:t>
            </a:r>
          </a:p>
          <a:p>
            <a:r>
              <a:rPr lang="en-US" dirty="0" smtClean="0"/>
              <a:t>Christians experience grief, but not hopeless despair.</a:t>
            </a:r>
          </a:p>
          <a:p>
            <a:r>
              <a:rPr lang="en-US" dirty="0" smtClean="0"/>
              <a:t>Christians experience joy, but not escapist euphoria.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54914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33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CORINTHIANS 7:30b-31</a:t>
            </a:r>
          </a:p>
          <a:p>
            <a:r>
              <a:rPr lang="en-US" dirty="0" smtClean="0"/>
              <a:t>Christians buy goods, but not to horde.</a:t>
            </a:r>
          </a:p>
          <a:p>
            <a:r>
              <a:rPr lang="en-US" dirty="0" smtClean="0"/>
              <a:t>Christians work, but not to be worldly.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11824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For the present form of this world is passing away.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r"/>
            <a:r>
              <a:rPr lang="en-US" sz="4000" dirty="0" smtClean="0"/>
              <a:t>1 CORINTHIANS </a:t>
            </a:r>
            <a:r>
              <a:rPr lang="en-US" sz="4000" dirty="0" smtClean="0"/>
              <a:t>7:31B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71055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135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Cheque Black</vt:lpstr>
      <vt:lpstr>Gotham Bold</vt:lpstr>
      <vt:lpstr>Office Theme</vt:lpstr>
      <vt:lpstr>For the present form of this world is passing away.</vt:lpstr>
      <vt:lpstr>NEW WORLD</vt:lpstr>
      <vt:lpstr>From Now On …</vt:lpstr>
      <vt:lpstr>RELATIONSHIPS</vt:lpstr>
      <vt:lpstr>EMOTIONS</vt:lpstr>
      <vt:lpstr>BUSINESS</vt:lpstr>
      <vt:lpstr>For the present form of this world is passing away.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</dc:title>
  <dc:creator>Benjamin Williams</dc:creator>
  <cp:lastModifiedBy>Benjamin Williams</cp:lastModifiedBy>
  <cp:revision>14</cp:revision>
  <dcterms:created xsi:type="dcterms:W3CDTF">2018-01-10T17:46:20Z</dcterms:created>
  <dcterms:modified xsi:type="dcterms:W3CDTF">2018-01-17T17:49:31Z</dcterms:modified>
</cp:coreProperties>
</file>