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8" r:id="rId4"/>
    <p:sldId id="274" r:id="rId5"/>
    <p:sldId id="269" r:id="rId6"/>
    <p:sldId id="267" r:id="rId7"/>
    <p:sldId id="271" r:id="rId8"/>
    <p:sldId id="268" r:id="rId9"/>
    <p:sldId id="272" r:id="rId10"/>
    <p:sldId id="270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9" autoAdjust="0"/>
  </p:normalViewPr>
  <p:slideViewPr>
    <p:cSldViewPr snapToGrid="0">
      <p:cViewPr varScale="1">
        <p:scale>
          <a:sx n="81" d="100"/>
          <a:sy n="81" d="100"/>
        </p:scale>
        <p:origin x="336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4975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1524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8530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7526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071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6096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18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739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064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6578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704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-651641" y="0"/>
            <a:ext cx="13369157" cy="6858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Cheque Black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n-US" sz="41300" spc="-300" dirty="0" smtClean="0">
                <a:solidFill>
                  <a:srgbClr val="274479"/>
                </a:solidFill>
              </a:rPr>
              <a:t>NEW</a:t>
            </a:r>
            <a:endParaRPr lang="en-US" sz="41300" spc="-300" dirty="0">
              <a:solidFill>
                <a:srgbClr val="274479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8B1E6-E6A7-4224-93B4-389ABBE3398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0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bg1"/>
          </a:solidFill>
          <a:latin typeface="Cheque Black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For the present form of this world is passing </a:t>
            </a:r>
            <a:r>
              <a:rPr lang="en-US" sz="6600" dirty="0" smtClean="0"/>
              <a:t>away.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sz="4000" dirty="0" smtClean="0"/>
              <a:t>1 CORINTHIANS 7:31B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5791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THUS, SINNING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3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CORINTHIANS </a:t>
            </a:r>
            <a:r>
              <a:rPr lang="en-US" dirty="0" smtClean="0"/>
              <a:t>8:8-13</a:t>
            </a:r>
          </a:p>
          <a:p>
            <a:r>
              <a:rPr lang="en-US" dirty="0" smtClean="0"/>
              <a:t>Knowledge can </a:t>
            </a:r>
            <a:r>
              <a:rPr lang="en-US" dirty="0" smtClean="0"/>
              <a:t>be </a:t>
            </a:r>
            <a:r>
              <a:rPr lang="en-US" dirty="0" smtClean="0"/>
              <a:t>mishandled.</a:t>
            </a:r>
          </a:p>
          <a:p>
            <a:r>
              <a:rPr lang="en-US" dirty="0" smtClean="0"/>
              <a:t>Knowledge can do harm.</a:t>
            </a:r>
          </a:p>
          <a:p>
            <a:r>
              <a:rPr lang="en-US" dirty="0" smtClean="0"/>
              <a:t>Knowledge can sin.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791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 died for people, not knowledge.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POINT #3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3310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2525815"/>
            <a:ext cx="11582400" cy="2852737"/>
          </a:xfrm>
        </p:spPr>
        <p:txBody>
          <a:bodyPr/>
          <a:lstStyle/>
          <a:p>
            <a:pPr algn="ctr"/>
            <a:r>
              <a:rPr lang="en-US" sz="13800" dirty="0" smtClean="0"/>
              <a:t>NEW </a:t>
            </a:r>
            <a:r>
              <a:rPr lang="en-US" sz="13800" dirty="0" smtClean="0"/>
              <a:t>KNOWLEDGE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71168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3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CORINTHIANS </a:t>
            </a:r>
            <a:r>
              <a:rPr lang="en-US" dirty="0" smtClean="0"/>
              <a:t>8:1a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There is no “secular” butcher.</a:t>
            </a:r>
          </a:p>
          <a:p>
            <a:r>
              <a:rPr lang="en-US" dirty="0" smtClean="0"/>
              <a:t>Clash of cultures: Jew &amp; Gentile</a:t>
            </a:r>
          </a:p>
          <a:p>
            <a:r>
              <a:rPr lang="en-US" dirty="0" smtClean="0"/>
              <a:t>Different baggage and assumptions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We want Paul to give us the right answer, but …</a:t>
            </a:r>
          </a:p>
        </p:txBody>
      </p:sp>
    </p:spTree>
    <p:extLst>
      <p:ext uri="{BB962C8B-B14F-4D97-AF65-F5344CB8AC3E}">
        <p14:creationId xmlns:p14="http://schemas.microsoft.com/office/powerpoint/2010/main" val="39073344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ANYONE Imagines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3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CORINTHIANS </a:t>
            </a:r>
            <a:r>
              <a:rPr lang="en-US" dirty="0" smtClean="0"/>
              <a:t>8:1-3</a:t>
            </a:r>
            <a:endParaRPr lang="en-US" dirty="0" smtClean="0"/>
          </a:p>
          <a:p>
            <a:r>
              <a:rPr lang="en-US" dirty="0" smtClean="0"/>
              <a:t>Knowledge can make you less.</a:t>
            </a:r>
          </a:p>
          <a:p>
            <a:r>
              <a:rPr lang="en-US" dirty="0" smtClean="0"/>
              <a:t>You may not know what you know.</a:t>
            </a:r>
          </a:p>
          <a:p>
            <a:r>
              <a:rPr lang="en-US" dirty="0" smtClean="0"/>
              <a:t>There is a right and a wrong way to know.</a:t>
            </a:r>
          </a:p>
          <a:p>
            <a:r>
              <a:rPr lang="en-US" dirty="0" smtClean="0"/>
              <a:t>It is better to be known than to know.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729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FOOD AND IDOLS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3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CORINTHIANS </a:t>
            </a:r>
            <a:r>
              <a:rPr lang="en-US" dirty="0" smtClean="0"/>
              <a:t>8:4-6</a:t>
            </a:r>
            <a:endParaRPr lang="en-US" dirty="0" smtClean="0"/>
          </a:p>
          <a:p>
            <a:r>
              <a:rPr lang="en-US" dirty="0" smtClean="0"/>
              <a:t>“We” – Jewish folk – know one God.</a:t>
            </a:r>
          </a:p>
          <a:p>
            <a:r>
              <a:rPr lang="en-US" dirty="0" smtClean="0"/>
              <a:t>They – Gentile folk – live in a world of many “gods” and many “lords.”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There is a right answer to this question, but …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383966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KNOWLEDGE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DEUTERONOMY </a:t>
            </a:r>
            <a:r>
              <a:rPr lang="en-US" dirty="0" smtClean="0"/>
              <a:t>6:4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Hear</a:t>
            </a:r>
            <a:r>
              <a:rPr lang="en-US" dirty="0"/>
              <a:t>, O Israel: The Lord our God, the Lord is </a:t>
            </a:r>
            <a:r>
              <a:rPr lang="en-US" dirty="0" smtClean="0"/>
              <a:t>one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1 CORINTHIANS 8:6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Yet </a:t>
            </a:r>
            <a:r>
              <a:rPr lang="en-US" dirty="0"/>
              <a:t>for us there is one God, </a:t>
            </a:r>
            <a:r>
              <a:rPr lang="en-US" dirty="0">
                <a:solidFill>
                  <a:srgbClr val="FFFF00"/>
                </a:solidFill>
              </a:rPr>
              <a:t>the Father, from whom are all things and for whom we exist</a:t>
            </a:r>
            <a:r>
              <a:rPr lang="en-US" dirty="0"/>
              <a:t>, and one Lord, </a:t>
            </a:r>
            <a:r>
              <a:rPr lang="en-US" dirty="0">
                <a:solidFill>
                  <a:srgbClr val="FFFF00"/>
                </a:solidFill>
              </a:rPr>
              <a:t>Jesus Christ, through whom are all things and through whom we exist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5104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STILL LEARNING.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POINT #1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70138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Possess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3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CORINTHIANS </a:t>
            </a:r>
            <a:r>
              <a:rPr lang="en-US" dirty="0" smtClean="0"/>
              <a:t>8:7</a:t>
            </a:r>
          </a:p>
          <a:p>
            <a:r>
              <a:rPr lang="en-US" dirty="0" smtClean="0"/>
              <a:t>Not everyone shares the same knowledge.</a:t>
            </a:r>
          </a:p>
          <a:p>
            <a:r>
              <a:rPr lang="en-US" dirty="0" smtClean="0"/>
              <a:t>Knowledge shares a world with the conscience.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2587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“Right” isn’t Good Enough.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POINT #2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1435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267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Cheque Black</vt:lpstr>
      <vt:lpstr>Gotham Bold</vt:lpstr>
      <vt:lpstr>Office Theme</vt:lpstr>
      <vt:lpstr>For the present form of this world is passing away.</vt:lpstr>
      <vt:lpstr>NEW KNOWLEDGE</vt:lpstr>
      <vt:lpstr>A Little Context</vt:lpstr>
      <vt:lpstr>IF ANYONE Imagines …</vt:lpstr>
      <vt:lpstr>OF FOOD AND IDOLS</vt:lpstr>
      <vt:lpstr>NEW KNOWLEDGE</vt:lpstr>
      <vt:lpstr>YOU ARE STILL LEARNING.</vt:lpstr>
      <vt:lpstr>NOT ALL Possess</vt:lpstr>
      <vt:lpstr>Being “Right” isn’t Good Enough.</vt:lpstr>
      <vt:lpstr>THUS, SINNING …</vt:lpstr>
      <vt:lpstr>Christ died for people, not knowledge.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</dc:title>
  <dc:creator>Benjamin Williams</dc:creator>
  <cp:lastModifiedBy>Benjamin Williams</cp:lastModifiedBy>
  <cp:revision>20</cp:revision>
  <dcterms:created xsi:type="dcterms:W3CDTF">2018-01-10T17:46:20Z</dcterms:created>
  <dcterms:modified xsi:type="dcterms:W3CDTF">2018-01-22T17:35:19Z</dcterms:modified>
</cp:coreProperties>
</file>