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7" autoAdjust="0"/>
  </p:normalViewPr>
  <p:slideViewPr>
    <p:cSldViewPr snapToGrid="0">
      <p:cViewPr varScale="1">
        <p:scale>
          <a:sx n="100" d="100"/>
          <a:sy n="100" d="100"/>
        </p:scale>
        <p:origin x="21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9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91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1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15132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438053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6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75862"/>
            <a:ext cx="6548664" cy="408661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4160028" cy="1500187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8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5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15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7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7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836"/>
          <a:stretch/>
        </p:blipFill>
        <p:spPr>
          <a:xfrm>
            <a:off x="0" y="-191069"/>
            <a:ext cx="12192000" cy="705589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32F57-6C15-4E7B-91F5-ABFCC91A1C5F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328D2-0739-48A9-9DA9-74969245E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8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onder Serif Bold Rough" panose="000008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9809" y="1122363"/>
            <a:ext cx="7246961" cy="4135437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 </a:t>
            </a:r>
            <a:r>
              <a:rPr lang="en-US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Crimes</a:t>
            </a:r>
            <a:r>
              <a:rPr lang="en-US" dirty="0" smtClean="0"/>
              <a:t> of</a:t>
            </a:r>
            <a:br>
              <a:rPr lang="en-US" dirty="0" smtClean="0"/>
            </a:br>
            <a:r>
              <a:rPr lang="en-US" sz="15300" dirty="0" smtClean="0"/>
              <a:t>Jesus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Nazareth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3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475862"/>
            <a:ext cx="7664451" cy="4086614"/>
          </a:xfrm>
        </p:spPr>
        <p:txBody>
          <a:bodyPr/>
          <a:lstStyle/>
          <a:p>
            <a:r>
              <a:rPr lang="en-US" dirty="0" smtClean="0"/>
              <a:t>WOE TO</a:t>
            </a:r>
            <a:br>
              <a:rPr lang="en-US" dirty="0" smtClean="0"/>
            </a:br>
            <a:r>
              <a:rPr lang="en-US" dirty="0" smtClean="0"/>
              <a:t>Sin Denier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Matthew 23:29-35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1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Crimes</a:t>
            </a:r>
            <a:r>
              <a:rPr lang="en-US" baseline="0" dirty="0" smtClean="0"/>
              <a:t> of Jesus of Nazareth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199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b="1" u="sng" dirty="0" smtClean="0">
                <a:solidFill>
                  <a:srgbClr val="FF0000"/>
                </a:solidFill>
              </a:rPr>
              <a:t>THE FOURTH CHARGE</a:t>
            </a:r>
          </a:p>
          <a:p>
            <a:pPr marL="0" indent="0">
              <a:buNone/>
            </a:pPr>
            <a:r>
              <a:rPr lang="en-US" sz="4000" dirty="0" smtClean="0"/>
              <a:t>He rebuked us for being “religious.”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0604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655560" cy="13255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Crimes</a:t>
            </a:r>
            <a:r>
              <a:rPr lang="en-US" baseline="0" dirty="0" smtClean="0"/>
              <a:t> of Jesus of Nazareth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82239"/>
            <a:ext cx="5979160" cy="1879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What happened?</a:t>
            </a:r>
          </a:p>
          <a:p>
            <a:pPr marL="0" indent="0">
              <a:buNone/>
            </a:pPr>
            <a:r>
              <a:rPr lang="en-US" sz="4000" dirty="0" smtClean="0"/>
              <a:t>What did Jesus do wrong?</a:t>
            </a:r>
          </a:p>
        </p:txBody>
      </p:sp>
    </p:spTree>
    <p:extLst>
      <p:ext uri="{BB962C8B-B14F-4D97-AF65-F5344CB8AC3E}">
        <p14:creationId xmlns:p14="http://schemas.microsoft.com/office/powerpoint/2010/main" val="349668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75862"/>
            <a:ext cx="6845300" cy="4086614"/>
          </a:xfrm>
        </p:spPr>
        <p:txBody>
          <a:bodyPr/>
          <a:lstStyle/>
          <a:p>
            <a:r>
              <a:rPr lang="en-US" smtClean="0"/>
              <a:t>The Sins of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Religious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Matthew 23:1-12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9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WOE TO</a:t>
            </a:r>
            <a:br>
              <a:rPr lang="en-US" dirty="0" smtClean="0"/>
            </a:br>
            <a:r>
              <a:rPr lang="en-US" dirty="0" smtClean="0"/>
              <a:t>GATE Keepers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Matthew 23:13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72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475862"/>
            <a:ext cx="7254875" cy="4086614"/>
          </a:xfrm>
        </p:spPr>
        <p:txBody>
          <a:bodyPr/>
          <a:lstStyle/>
          <a:p>
            <a:r>
              <a:rPr lang="en-US" dirty="0" smtClean="0"/>
              <a:t>WOE TO Propagandists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Matthew 23:15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7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475862"/>
            <a:ext cx="8693151" cy="4086614"/>
          </a:xfrm>
        </p:spPr>
        <p:txBody>
          <a:bodyPr/>
          <a:lstStyle/>
          <a:p>
            <a:r>
              <a:rPr lang="en-US" dirty="0" smtClean="0"/>
              <a:t>WOE TO</a:t>
            </a:r>
            <a:br>
              <a:rPr lang="en-US" dirty="0" smtClean="0"/>
            </a:br>
            <a:r>
              <a:rPr lang="en-US" dirty="0" smtClean="0"/>
              <a:t>Loophole Chasers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Matthew 23:16-22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4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475862"/>
            <a:ext cx="7664451" cy="4086614"/>
          </a:xfrm>
        </p:spPr>
        <p:txBody>
          <a:bodyPr/>
          <a:lstStyle/>
          <a:p>
            <a:r>
              <a:rPr lang="en-US" dirty="0" smtClean="0"/>
              <a:t>WOE TO</a:t>
            </a:r>
            <a:br>
              <a:rPr lang="en-US" dirty="0" smtClean="0"/>
            </a:br>
            <a:r>
              <a:rPr lang="en-US" dirty="0" smtClean="0"/>
              <a:t>THOSE WHO Major in Minors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Matthew 23:23-24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8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475862"/>
            <a:ext cx="8883651" cy="4086614"/>
          </a:xfrm>
        </p:spPr>
        <p:txBody>
          <a:bodyPr/>
          <a:lstStyle/>
          <a:p>
            <a:r>
              <a:rPr lang="en-US" dirty="0" smtClean="0"/>
              <a:t>WOE TO</a:t>
            </a:r>
            <a:br>
              <a:rPr lang="en-US" dirty="0" smtClean="0"/>
            </a:br>
            <a:r>
              <a:rPr lang="en-US" dirty="0" smtClean="0"/>
              <a:t>THE TRULY UNCLEAN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Matthew 23:25-26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2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75862"/>
            <a:ext cx="7140576" cy="4086614"/>
          </a:xfrm>
        </p:spPr>
        <p:txBody>
          <a:bodyPr/>
          <a:lstStyle/>
          <a:p>
            <a:r>
              <a:rPr lang="en-US" dirty="0" smtClean="0"/>
              <a:t>WOE TO</a:t>
            </a:r>
            <a:br>
              <a:rPr lang="en-US" dirty="0" smtClean="0"/>
            </a:br>
            <a:r>
              <a:rPr lang="en-US" dirty="0" smtClean="0"/>
              <a:t>THE DEAD INSIDE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Matthew 23:27-28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3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69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Sonder Serif Bold Rough</vt:lpstr>
      <vt:lpstr>Office Theme</vt:lpstr>
      <vt:lpstr>The Crimes of Jesus of Nazareth</vt:lpstr>
      <vt:lpstr>The Crimes of Jesus of Nazareth</vt:lpstr>
      <vt:lpstr>The Sins of The Religious</vt:lpstr>
      <vt:lpstr>WOE TO GATE Keepers</vt:lpstr>
      <vt:lpstr>WOE TO Propagandists </vt:lpstr>
      <vt:lpstr>WOE TO Loophole Chasers </vt:lpstr>
      <vt:lpstr>WOE TO THOSE WHO Major in Minors</vt:lpstr>
      <vt:lpstr>WOE TO THE TRULY UNCLEAN</vt:lpstr>
      <vt:lpstr>WOE TO THE DEAD INSIDE</vt:lpstr>
      <vt:lpstr>WOE TO Sin Denier</vt:lpstr>
      <vt:lpstr>The Crimes of Jesus of Nazareth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Crimes of Jesus of Nazareth</dc:title>
  <dc:creator>Benjamin Williams</dc:creator>
  <cp:lastModifiedBy>Benjamin Williams</cp:lastModifiedBy>
  <cp:revision>24</cp:revision>
  <dcterms:created xsi:type="dcterms:W3CDTF">2017-08-02T12:36:24Z</dcterms:created>
  <dcterms:modified xsi:type="dcterms:W3CDTF">2017-11-01T18:18:40Z</dcterms:modified>
</cp:coreProperties>
</file>