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F7E"/>
    <a:srgbClr val="636471"/>
    <a:srgbClr val="626473"/>
    <a:srgbClr val="3D4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6404" autoAdjust="0"/>
  </p:normalViewPr>
  <p:slideViewPr>
    <p:cSldViewPr snapToGrid="0">
      <p:cViewPr varScale="1">
        <p:scale>
          <a:sx n="111" d="100"/>
          <a:sy n="111" d="100"/>
        </p:scale>
        <p:origin x="54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6763"/>
            <a:ext cx="9144000" cy="2387600"/>
          </a:xfrm>
        </p:spPr>
        <p:txBody>
          <a:bodyPr anchor="b">
            <a:noAutofit/>
          </a:bodyPr>
          <a:lstStyle>
            <a:lvl1pPr algn="ctr">
              <a:defRPr sz="11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35904"/>
            <a:ext cx="9144000" cy="721895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8013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1751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1368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9602"/>
            <a:ext cx="10515600" cy="1325563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6108"/>
            <a:ext cx="10515600" cy="215007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9841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3310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8320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364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1771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814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1571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5316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8EABC-4BDA-4CBB-B454-CB147A709D68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1634F-3E11-4B55-81BD-75F032712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8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b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ves" panose="02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&amp; Peter</a:t>
            </a:r>
          </a:p>
        </p:txBody>
      </p:sp>
    </p:spTree>
    <p:extLst>
      <p:ext uri="{BB962C8B-B14F-4D97-AF65-F5344CB8AC3E}">
        <p14:creationId xmlns:p14="http://schemas.microsoft.com/office/powerpoint/2010/main" val="175913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Get Behind Me, Satan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0" kern="1200" dirty="0" smtClean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oves" panose="02000500000000000000" pitchFamily="2" charset="0"/>
                <a:ea typeface="+mn-ea"/>
                <a:cs typeface="+mn-cs"/>
              </a:rPr>
              <a:t>Matthew </a:t>
            </a:r>
            <a:r>
              <a:rPr lang="en-US" sz="3600" b="0" kern="1200" dirty="0" smtClean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oves" panose="02000500000000000000" pitchFamily="2" charset="0"/>
                <a:ea typeface="+mn-ea"/>
                <a:cs typeface="+mn-cs"/>
              </a:rPr>
              <a:t>16:21-28</a:t>
            </a:r>
            <a:endParaRPr lang="en-US" sz="3600" b="0" kern="1200" dirty="0" smtClean="0"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  <a:latin typeface="Coves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036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Blessed or Satan?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</a:t>
            </a:r>
            <a:r>
              <a:rPr lang="en-US" b="1" dirty="0" smtClean="0"/>
              <a:t>16:17 &amp; 23</a:t>
            </a:r>
            <a:endParaRPr lang="en-US" b="1" dirty="0" smtClean="0"/>
          </a:p>
          <a:p>
            <a:r>
              <a:rPr lang="en-US" dirty="0" smtClean="0"/>
              <a:t>What did Peter do to go from Blessed to Satan, and how can I avoid doing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352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16:21-22</a:t>
            </a:r>
          </a:p>
          <a:p>
            <a:r>
              <a:rPr lang="en-US" dirty="0" smtClean="0"/>
              <a:t>Peter wants a Messiah without opposition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536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Matthew 16:24-26</a:t>
            </a:r>
          </a:p>
          <a:p>
            <a:r>
              <a:rPr lang="en-US" dirty="0" smtClean="0"/>
              <a:t>… because Peter wants to be a disciple without cost.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9869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So Satan Wins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859" y="2636108"/>
            <a:ext cx="10826151" cy="2150076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26:69-75</a:t>
            </a:r>
          </a:p>
          <a:p>
            <a:r>
              <a:rPr lang="en-US" dirty="0" smtClean="0"/>
              <a:t>Peter sides with Satan at the cross because he was prepared neither for the cost of discipleship nor the rejection of his Lord.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2589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Peter 4:12-16</a:t>
            </a:r>
          </a:p>
          <a:p>
            <a:r>
              <a:rPr lang="en-US" dirty="0" smtClean="0"/>
              <a:t>Peter learned the cost of discipleship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1982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Peter 2:4-8</a:t>
            </a:r>
          </a:p>
          <a:p>
            <a:r>
              <a:rPr lang="en-US" dirty="0" smtClean="0"/>
              <a:t>… because Peter came to believe in a rejected Messiah.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8358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Blessed or Satan?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6107"/>
            <a:ext cx="10515600" cy="2505235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16:23b</a:t>
            </a:r>
          </a:p>
          <a:p>
            <a:r>
              <a:rPr lang="en-US" dirty="0" smtClean="0"/>
              <a:t>What was Peter’s sin?</a:t>
            </a:r>
          </a:p>
          <a:p>
            <a:r>
              <a:rPr lang="en-US" dirty="0" smtClean="0"/>
              <a:t>Choosing cheap instead of costly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0599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</TotalTime>
  <Words>134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Coves</vt:lpstr>
      <vt:lpstr>Custom Design</vt:lpstr>
      <vt:lpstr>Jesus &amp; Peter</vt:lpstr>
      <vt:lpstr>Get Behind Me, Satan</vt:lpstr>
      <vt:lpstr>Blessed or Satan?</vt:lpstr>
      <vt:lpstr>Opposition</vt:lpstr>
      <vt:lpstr>Cost</vt:lpstr>
      <vt:lpstr>And So Satan Wins</vt:lpstr>
      <vt:lpstr>Cost</vt:lpstr>
      <vt:lpstr>Opposition</vt:lpstr>
      <vt:lpstr>Blessed or Satan?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&amp; Peter</dc:title>
  <dc:creator>Benjamin Williams</dc:creator>
  <cp:lastModifiedBy>Benjamin Williams</cp:lastModifiedBy>
  <cp:revision>14</cp:revision>
  <dcterms:created xsi:type="dcterms:W3CDTF">2017-08-01T15:49:42Z</dcterms:created>
  <dcterms:modified xsi:type="dcterms:W3CDTF">2017-08-28T16:20:45Z</dcterms:modified>
</cp:coreProperties>
</file>