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1" r:id="rId6"/>
    <p:sldId id="268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3824"/>
            <a:ext cx="10515600" cy="30442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566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7906"/>
            <a:ext cx="10515600" cy="4140200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26CF-696C-4A8D-9041-D83FCF9A02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388B-443F-4685-8E27-FD80956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Goudy Old Style" panose="02020502050305020303" pitchFamily="18" charset="0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Goudy Old Style" panose="02020502050305020303" pitchFamily="18" charset="0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Goudy Old Style" panose="02020502050305020303" pitchFamily="18" charset="0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Goudy Old Style" panose="02020502050305020303" pitchFamily="18" charset="0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Goudy Old Style" panose="020205020503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7102" y="2475781"/>
            <a:ext cx="6452558" cy="1807462"/>
          </a:xfrm>
        </p:spPr>
        <p:txBody>
          <a:bodyPr anchor="b"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1 KINGS 19</a:t>
            </a:r>
          </a:p>
          <a:p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still, small voice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3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e</a:t>
            </a:r>
            <a:r>
              <a:rPr lang="en-US" sz="6600" b="1" dirty="0" smtClean="0"/>
              <a:t>lijah fallen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23825"/>
            <a:ext cx="6248400" cy="1726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1 KINGS 18 </a:t>
            </a:r>
            <a:r>
              <a:rPr lang="en-US" sz="4400" b="1" dirty="0" smtClean="0"/>
              <a:t>– </a:t>
            </a:r>
            <a:r>
              <a:rPr lang="en-US" sz="4400" b="1" baseline="0" dirty="0" smtClean="0"/>
              <a:t>TRIUMPH</a:t>
            </a:r>
          </a:p>
          <a:p>
            <a:pPr marL="0" indent="0">
              <a:buNone/>
            </a:pPr>
            <a:r>
              <a:rPr lang="en-US" sz="4400" b="1" baseline="0" dirty="0" smtClean="0">
                <a:solidFill>
                  <a:srgbClr val="FFFF00"/>
                </a:solidFill>
              </a:rPr>
              <a:t>1 KINGS 19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smtClean="0"/>
              <a:t>– </a:t>
            </a:r>
            <a:r>
              <a:rPr lang="en-US" sz="4400" b="1" baseline="0" dirty="0" smtClean="0"/>
              <a:t>DISPAIR</a:t>
            </a:r>
          </a:p>
        </p:txBody>
      </p:sp>
    </p:spTree>
    <p:extLst>
      <p:ext uri="{BB962C8B-B14F-4D97-AF65-F5344CB8AC3E}">
        <p14:creationId xmlns:p14="http://schemas.microsoft.com/office/powerpoint/2010/main" val="42076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64" y="-1"/>
            <a:ext cx="12197563" cy="689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you doing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274" y="2123824"/>
            <a:ext cx="5835315" cy="207519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 KINGS 19:10 &amp; 14</a:t>
            </a:r>
          </a:p>
          <a:p>
            <a:r>
              <a:rPr lang="en-US" b="1" dirty="0" smtClean="0"/>
              <a:t>I did my part.</a:t>
            </a:r>
          </a:p>
          <a:p>
            <a:r>
              <a:rPr lang="en-US" b="1" dirty="0" smtClean="0"/>
              <a:t>You failed.</a:t>
            </a:r>
          </a:p>
        </p:txBody>
      </p:sp>
    </p:spTree>
    <p:extLst>
      <p:ext uri="{BB962C8B-B14F-4D97-AF65-F5344CB8AC3E}">
        <p14:creationId xmlns:p14="http://schemas.microsoft.com/office/powerpoint/2010/main" val="18609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 beyond 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580" y="2123824"/>
            <a:ext cx="8453887" cy="27128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baseline="0" dirty="0" smtClean="0">
                <a:solidFill>
                  <a:srgbClr val="FFFF00"/>
                </a:solidFill>
              </a:rPr>
              <a:t>1 KINGS 19</a:t>
            </a:r>
          </a:p>
          <a:p>
            <a:pPr marL="0" indent="0">
              <a:buNone/>
            </a:pPr>
            <a:r>
              <a:rPr lang="en-US" b="1" baseline="0" dirty="0" smtClean="0"/>
              <a:t>Rest, touch, and food, v. 5-6</a:t>
            </a:r>
          </a:p>
          <a:p>
            <a:pPr marL="0" indent="0">
              <a:buNone/>
            </a:pPr>
            <a:r>
              <a:rPr lang="en-US" b="1" baseline="0" dirty="0" smtClean="0"/>
              <a:t>Strength, purpose, and hope,</a:t>
            </a:r>
            <a:r>
              <a:rPr lang="en-US" b="1" dirty="0" smtClean="0"/>
              <a:t> v. </a:t>
            </a:r>
            <a:r>
              <a:rPr lang="en-US" b="1" baseline="0" dirty="0" smtClean="0"/>
              <a:t>7-9</a:t>
            </a:r>
          </a:p>
          <a:p>
            <a:pPr marL="0" indent="0">
              <a:buNone/>
            </a:pPr>
            <a:r>
              <a:rPr lang="en-US" b="1" baseline="0" dirty="0" smtClean="0"/>
              <a:t>Expected and unexpected presence, v. 11-12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18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929"/>
            <a:ext cx="10515600" cy="1325563"/>
          </a:xfrm>
        </p:spPr>
        <p:txBody>
          <a:bodyPr/>
          <a:lstStyle/>
          <a:p>
            <a:r>
              <a:rPr lang="en-US" b="1" dirty="0" smtClean="0"/>
              <a:t>words beyond power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483" y="1642562"/>
            <a:ext cx="7720642" cy="2736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1 KINGS 19:12</a:t>
            </a:r>
          </a:p>
          <a:p>
            <a:r>
              <a:rPr lang="en-US" b="1" dirty="0" smtClean="0"/>
              <a:t>“a still small voice” (KJV)</a:t>
            </a:r>
          </a:p>
          <a:p>
            <a:r>
              <a:rPr lang="en-US" b="1" dirty="0" smtClean="0"/>
              <a:t>“the sound of a low whisper” (ESV)</a:t>
            </a:r>
          </a:p>
          <a:p>
            <a:r>
              <a:rPr lang="en-US" b="1" dirty="0" smtClean="0"/>
              <a:t>“a sound of sheer silence” (NRSV)</a:t>
            </a:r>
          </a:p>
        </p:txBody>
      </p:sp>
    </p:spTree>
    <p:extLst>
      <p:ext uri="{BB962C8B-B14F-4D97-AF65-F5344CB8AC3E}">
        <p14:creationId xmlns:p14="http://schemas.microsoft.com/office/powerpoint/2010/main" val="34212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lewis quote p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work beyond expectation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0" y="2123825"/>
            <a:ext cx="6819900" cy="279107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 KINGS 19:13-17</a:t>
            </a:r>
          </a:p>
          <a:p>
            <a:r>
              <a:rPr lang="en-US" b="1" dirty="0" smtClean="0"/>
              <a:t>God</a:t>
            </a:r>
            <a:r>
              <a:rPr lang="en-US" b="1" baseline="0" dirty="0" smtClean="0"/>
              <a:t> had prepared kings.</a:t>
            </a:r>
          </a:p>
          <a:p>
            <a:r>
              <a:rPr lang="en-US" b="1" baseline="0" dirty="0" smtClean="0"/>
              <a:t>God had prepared a prophet.</a:t>
            </a:r>
          </a:p>
          <a:p>
            <a:r>
              <a:rPr lang="en-US" b="1" baseline="0" dirty="0" smtClean="0"/>
              <a:t>God had prepared his people.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028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68.media.tumblr.com/4cdd8df0b00a334f29f25d4c4d61748a/tumblr_oucekbh4YE1teue7jo1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0" y="0"/>
            <a:ext cx="122301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still, small voice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438" y="2123825"/>
            <a:ext cx="8384875" cy="231482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God cares even when you doubt it.</a:t>
            </a:r>
          </a:p>
          <a:p>
            <a:r>
              <a:rPr lang="en-US" b="1" dirty="0" smtClean="0"/>
              <a:t>God speaks even when you aren’t listening.</a:t>
            </a:r>
          </a:p>
          <a:p>
            <a:r>
              <a:rPr lang="en-US" b="1" dirty="0" smtClean="0"/>
              <a:t>God works</a:t>
            </a:r>
            <a:r>
              <a:rPr lang="en-US" b="1" baseline="0" dirty="0" smtClean="0"/>
              <a:t> even when you stop believing.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81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Goudy Old Style</vt:lpstr>
      <vt:lpstr>Office Theme</vt:lpstr>
      <vt:lpstr>the still, small voice</vt:lpstr>
      <vt:lpstr>elijah fallen</vt:lpstr>
      <vt:lpstr>what are you doing here?</vt:lpstr>
      <vt:lpstr>care beyond words</vt:lpstr>
      <vt:lpstr>words beyond power</vt:lpstr>
      <vt:lpstr>PowerPoint Presentation</vt:lpstr>
      <vt:lpstr>work beyond expectation</vt:lpstr>
      <vt:lpstr>the still, small voice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Still, Small Voice</dc:title>
  <dc:creator>Benjamin Williams</dc:creator>
  <cp:lastModifiedBy>Benjamin Williams</cp:lastModifiedBy>
  <cp:revision>15</cp:revision>
  <dcterms:created xsi:type="dcterms:W3CDTF">2017-08-09T17:53:39Z</dcterms:created>
  <dcterms:modified xsi:type="dcterms:W3CDTF">2017-08-10T15:35:01Z</dcterms:modified>
</cp:coreProperties>
</file>