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D6F7E"/>
    <a:srgbClr val="636471"/>
    <a:srgbClr val="626473"/>
    <a:srgbClr val="3D414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35" autoAdjust="0"/>
    <p:restoredTop sz="96404" autoAdjust="0"/>
  </p:normalViewPr>
  <p:slideViewPr>
    <p:cSldViewPr snapToGrid="0">
      <p:cViewPr varScale="1">
        <p:scale>
          <a:sx n="111" d="100"/>
          <a:sy n="111" d="100"/>
        </p:scale>
        <p:origin x="540" y="10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036763"/>
            <a:ext cx="9144000" cy="2387600"/>
          </a:xfrm>
        </p:spPr>
        <p:txBody>
          <a:bodyPr anchor="b">
            <a:noAutofit/>
          </a:bodyPr>
          <a:lstStyle>
            <a:lvl1pPr algn="ctr">
              <a:defRPr sz="115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535904"/>
            <a:ext cx="9144000" cy="721895"/>
          </a:xfrm>
        </p:spPr>
        <p:txBody>
          <a:bodyPr>
            <a:normAutofit/>
          </a:bodyPr>
          <a:lstStyle>
            <a:lvl1pPr marL="0" indent="0" algn="ctr">
              <a:buNone/>
              <a:defRPr sz="4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8EABC-4BDA-4CBB-B454-CB147A709D68}" type="datetimeFigureOut">
              <a:rPr lang="en-US" smtClean="0"/>
              <a:t>8/21/2017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1634F-3E11-4B55-81BD-75F032712C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980137"/>
      </p:ext>
    </p:extLst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8EABC-4BDA-4CBB-B454-CB147A709D68}" type="datetimeFigureOut">
              <a:rPr lang="en-US" smtClean="0"/>
              <a:t>8/21/2017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1634F-3E11-4B55-81BD-75F032712C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517516"/>
      </p:ext>
    </p:extLst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8EABC-4BDA-4CBB-B454-CB147A709D68}" type="datetimeFigureOut">
              <a:rPr lang="en-US" smtClean="0"/>
              <a:t>8/21/2017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1634F-3E11-4B55-81BD-75F032712C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413687"/>
      </p:ext>
    </p:extLst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239602"/>
            <a:ext cx="10515600" cy="1325563"/>
          </a:xfrm>
        </p:spPr>
        <p:txBody>
          <a:bodyPr anchor="b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636108"/>
            <a:ext cx="10515600" cy="2150076"/>
          </a:xfrm>
        </p:spPr>
        <p:txBody>
          <a:bodyPr/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8EABC-4BDA-4CBB-B454-CB147A709D68}" type="datetimeFigureOut">
              <a:rPr lang="en-US" smtClean="0"/>
              <a:t>8/21/2017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1634F-3E11-4B55-81BD-75F032712C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998412"/>
      </p:ext>
    </p:extLst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8EABC-4BDA-4CBB-B454-CB147A709D68}" type="datetimeFigureOut">
              <a:rPr lang="en-US" smtClean="0"/>
              <a:t>8/21/2017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1634F-3E11-4B55-81BD-75F032712C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933104"/>
      </p:ext>
    </p:extLst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8EABC-4BDA-4CBB-B454-CB147A709D68}" type="datetimeFigureOut">
              <a:rPr lang="en-US" smtClean="0"/>
              <a:t>8/21/2017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1634F-3E11-4B55-81BD-75F032712C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283209"/>
      </p:ext>
    </p:extLst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8EABC-4BDA-4CBB-B454-CB147A709D68}" type="datetimeFigureOut">
              <a:rPr lang="en-US" smtClean="0"/>
              <a:t>8/21/2017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1634F-3E11-4B55-81BD-75F032712C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8863644"/>
      </p:ext>
    </p:extLst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8EABC-4BDA-4CBB-B454-CB147A709D68}" type="datetimeFigureOut">
              <a:rPr lang="en-US" smtClean="0"/>
              <a:t>8/21/2017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1634F-3E11-4B55-81BD-75F032712C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717713"/>
      </p:ext>
    </p:extLst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8EABC-4BDA-4CBB-B454-CB147A709D68}" type="datetimeFigureOut">
              <a:rPr lang="en-US" smtClean="0"/>
              <a:t>8/21/2017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1634F-3E11-4B55-81BD-75F032712C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968147"/>
      </p:ext>
    </p:extLst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8EABC-4BDA-4CBB-B454-CB147A709D68}" type="datetimeFigureOut">
              <a:rPr lang="en-US" smtClean="0"/>
              <a:t>8/21/2017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1634F-3E11-4B55-81BD-75F032712C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415719"/>
      </p:ext>
    </p:extLst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8EABC-4BDA-4CBB-B454-CB147A709D68}" type="datetimeFigureOut">
              <a:rPr lang="en-US" smtClean="0"/>
              <a:t>8/21/2017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1634F-3E11-4B55-81BD-75F032712C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553162"/>
      </p:ext>
    </p:extLst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68EABC-4BDA-4CBB-B454-CB147A709D68}" type="datetimeFigureOut">
              <a:rPr lang="en-US" smtClean="0"/>
              <a:t>8/21/2017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71634F-3E11-4B55-81BD-75F032712C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684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wipe/>
  </p:transition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7200" b="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oves" panose="02000500000000000000" pitchFamily="2" charset="0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oves" panose="02000500000000000000" pitchFamily="2" charset="0"/>
          <a:ea typeface="+mn-ea"/>
          <a:cs typeface="+mn-cs"/>
        </a:defRPr>
      </a:lvl1pPr>
      <a:lvl2pPr marL="457200" indent="0" algn="ctr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32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oves" panose="02000500000000000000" pitchFamily="2" charset="0"/>
          <a:ea typeface="+mn-ea"/>
          <a:cs typeface="+mn-cs"/>
        </a:defRPr>
      </a:lvl2pPr>
      <a:lvl3pPr marL="914400" indent="0" algn="ctr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8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oves" panose="02000500000000000000" pitchFamily="2" charset="0"/>
          <a:ea typeface="+mn-ea"/>
          <a:cs typeface="+mn-cs"/>
        </a:defRPr>
      </a:lvl3pPr>
      <a:lvl4pPr marL="1371600" indent="0" algn="ctr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oves" panose="02000500000000000000" pitchFamily="2" charset="0"/>
          <a:ea typeface="+mn-ea"/>
          <a:cs typeface="+mn-cs"/>
        </a:defRPr>
      </a:lvl4pPr>
      <a:lvl5pPr marL="1828800" indent="0" algn="ctr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oves" panose="02000500000000000000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Jesus &amp; Peter</a:t>
            </a:r>
          </a:p>
        </p:txBody>
      </p:sp>
    </p:spTree>
    <p:extLst>
      <p:ext uri="{BB962C8B-B14F-4D97-AF65-F5344CB8AC3E}">
        <p14:creationId xmlns:p14="http://schemas.microsoft.com/office/powerpoint/2010/main" val="17591348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Blessed Are</a:t>
            </a:r>
            <a:r>
              <a:rPr lang="en-US" baseline="0" dirty="0" smtClean="0"/>
              <a:t> You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3600" b="0" kern="1200" dirty="0" smtClean="0">
                <a:solidFill>
                  <a:schemeClr val="bg1"/>
                </a:solidFill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Coves" panose="02000500000000000000" pitchFamily="2" charset="0"/>
                <a:ea typeface="+mn-ea"/>
                <a:cs typeface="+mn-cs"/>
              </a:rPr>
              <a:t>Matthew 16:13-20</a:t>
            </a:r>
          </a:p>
        </p:txBody>
      </p:sp>
    </p:spTree>
    <p:extLst>
      <p:ext uri="{BB962C8B-B14F-4D97-AF65-F5344CB8AC3E}">
        <p14:creationId xmlns:p14="http://schemas.microsoft.com/office/powerpoint/2010/main" val="272603621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</a:t>
            </a:r>
            <a:r>
              <a:rPr lang="en-US" baseline="0" dirty="0" smtClean="0"/>
              <a:t> Do People Say I Am?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Matthew 16:13-14</a:t>
            </a:r>
          </a:p>
          <a:p>
            <a:r>
              <a:rPr lang="en-US" dirty="0" smtClean="0"/>
              <a:t>The people</a:t>
            </a:r>
            <a:r>
              <a:rPr lang="en-US" baseline="0" dirty="0" smtClean="0"/>
              <a:t> were willing to say that Jesus was great.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593521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Do You Say I Am?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Matthew 16:15-16</a:t>
            </a:r>
          </a:p>
          <a:p>
            <a:r>
              <a:rPr lang="en-US" dirty="0" smtClean="0"/>
              <a:t>Peter was willing to say that Jesus was greatest.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167322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Do You Act Like I Am?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Matthew 17:1-6</a:t>
            </a:r>
          </a:p>
          <a:p>
            <a:r>
              <a:rPr lang="en-US" dirty="0" smtClean="0"/>
              <a:t>But Peter only</a:t>
            </a:r>
            <a:r>
              <a:rPr lang="en-US" baseline="0" dirty="0" smtClean="0"/>
              <a:t> ever acted like Jesus was great.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9707519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</a:t>
            </a:r>
            <a:r>
              <a:rPr lang="en-US" baseline="0" dirty="0" smtClean="0"/>
              <a:t> If He Is?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Matthew 16:17-19</a:t>
            </a:r>
          </a:p>
          <a:p>
            <a:r>
              <a:rPr lang="en-US" dirty="0" smtClean="0"/>
              <a:t>If Jesus is greatest,</a:t>
            </a:r>
            <a:r>
              <a:rPr lang="en-US" baseline="0" dirty="0" smtClean="0"/>
              <a:t> then what else could matter?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23507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Blessed Are You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Jesus, the truth of heaven, is known to you,</a:t>
            </a:r>
          </a:p>
          <a:p>
            <a:r>
              <a:rPr lang="en-US" dirty="0" smtClean="0"/>
              <a:t>then no greater blessing could ever be yours.</a:t>
            </a:r>
          </a:p>
        </p:txBody>
      </p:sp>
    </p:spTree>
    <p:extLst>
      <p:ext uri="{BB962C8B-B14F-4D97-AF65-F5344CB8AC3E}">
        <p14:creationId xmlns:p14="http://schemas.microsoft.com/office/powerpoint/2010/main" val="357502070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1383</TotalTime>
  <Words>110</Words>
  <Application>Microsoft Office PowerPoint</Application>
  <PresentationFormat>Widescreen</PresentationFormat>
  <Paragraphs>18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Coves</vt:lpstr>
      <vt:lpstr>Custom Design</vt:lpstr>
      <vt:lpstr>Jesus &amp; Peter</vt:lpstr>
      <vt:lpstr>Blessed Are You</vt:lpstr>
      <vt:lpstr>Who Do People Say I Am?</vt:lpstr>
      <vt:lpstr>Who Do You Say I Am?</vt:lpstr>
      <vt:lpstr>Who Do You Act Like I Am?</vt:lpstr>
      <vt:lpstr>What If He Is?</vt:lpstr>
      <vt:lpstr>Blessed Are You</vt:lpstr>
    </vt:vector>
  </TitlesOfParts>
  <Company>Oklahoma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Jesus &amp; Peter</dc:title>
  <dc:creator>Benjamin Williams</dc:creator>
  <cp:lastModifiedBy>Benjamin Williams</cp:lastModifiedBy>
  <cp:revision>10</cp:revision>
  <dcterms:created xsi:type="dcterms:W3CDTF">2017-08-01T15:49:42Z</dcterms:created>
  <dcterms:modified xsi:type="dcterms:W3CDTF">2017-08-21T20:38:58Z</dcterms:modified>
</cp:coreProperties>
</file>