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16144" autoAdjust="0"/>
    <p:restoredTop sz="86427" autoAdjust="0"/>
  </p:normalViewPr>
  <p:slideViewPr>
    <p:cSldViewPr snapToGrid="0">
      <p:cViewPr>
        <p:scale>
          <a:sx n="100" d="100"/>
          <a:sy n="100" d="100"/>
        </p:scale>
        <p:origin x="92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76-0C6E-4A6C-820D-230FAAE14212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0" y="3531063"/>
            <a:ext cx="9144000" cy="16625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26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76-0C6E-4A6C-820D-230FAAE14212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76-0C6E-4A6C-820D-230FAAE14212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76-0C6E-4A6C-820D-230FAAE14212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702682"/>
            <a:ext cx="10515600" cy="16625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52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76-0C6E-4A6C-820D-230FAAE14212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67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76-0C6E-4A6C-820D-230FAAE14212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6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76-0C6E-4A6C-820D-230FAAE14212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2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76-0C6E-4A6C-820D-230FAAE14212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8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76-0C6E-4A6C-820D-230FAAE14212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1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76-0C6E-4A6C-820D-230FAAE14212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52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6C76-0C6E-4A6C-820D-230FAAE14212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s://s3.amazonaws.com/profile_photos/368925025849503.NiSAAb901wE1kD970TB6_height640.png?x-amz-security-token=FQoDYXdzEKf%2F%2F%2F%2F%2F%2F%2F%2F%2F%2FwEaDEeHX3UxQNktqfES9SK3AzuUhr%2FDAQFH%2BkceBBO4CYamp794sLmuu3KSbWxDeiLMg30m1RGLturz%2B4nH%2Bj%2F%2BBVeWKRHVHywPuwnxSVyfy3E%2B97OJPD8epQBo1v2Lfyqn5a37Gba%2F8fyViiBlZ2nwn86CM2tFhWG6QqvnaSOr%2F1EeCIq4MEmRwLoLlPKytDeoQe5u3ydJO8yOlft2%2FiedVUmYcoioMYf2R16BwCnbGiS0CxjNY4dJteaBjzirw%2BXO%2BcACKhe8sTS7gdiT8igW7Riv%2F9hDRM5bFVJuYfpYwXRgh36TPQsx7Osts9idtKcT9GJ1zeYMY6TCNAIR%2BQ6I%2BVsjjtGSnYtH2TKyDwrtSlPSog2%2B6XmXWGCCpvKgm14HqdyFkI%2BW8Pv8QwTuQmw08WJ67k3d7H3IW3E7O0Z%2FcA7nDiaVEmtWhgb9oD20JcNm9zvQNSpTXyro7FEpdBRgNSRNkulI4O5tUeLSSbBQyZqnR1JDUApuM7JZ2tN71ASu7WjCLsvh3rMAGcIYi6SI6KStvCuxSEFGGTKeyNCGEvvuUK2oN33DfpTp2zMbnSOg8UNzq%2F%2Bljo7heXC9bD%2FEaF1Njy3soQgosLuTywU%3D&amp;AWSAccessKeyId=ASIAI63X2SH34KPP5KXA&amp;Expires=1499787451&amp;Signature=EmxSm9GRzfYCcu8YM2SwqQcn0y0%3D#_=_"/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36" b="43954"/>
          <a:stretch/>
        </p:blipFill>
        <p:spPr bwMode="auto">
          <a:xfrm>
            <a:off x="6460841" y="4295585"/>
            <a:ext cx="5740258" cy="256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66C76-0C6E-4A6C-820D-230FAAE14212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8F77B-DA00-42B9-99EE-C1F4DA63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7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Priscilla Script" panose="02000505000000020002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otham Black" panose="0200060304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otham Black" panose="0200060304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otham Black" panose="0200060304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otham Black" panose="0200060304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otham Black" panose="0200060304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Planted Kingdom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</a:t>
            </a:r>
            <a:r>
              <a:rPr lang="en-US" baseline="0" dirty="0" smtClean="0"/>
              <a:t> 13</a:t>
            </a:r>
          </a:p>
        </p:txBody>
      </p:sp>
    </p:spTree>
    <p:extLst>
      <p:ext uri="{BB962C8B-B14F-4D97-AF65-F5344CB8AC3E}">
        <p14:creationId xmlns:p14="http://schemas.microsoft.com/office/powerpoint/2010/main" val="108222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Kingdom </a:t>
            </a:r>
            <a:r>
              <a:rPr lang="en-US" baseline="0" dirty="0" smtClean="0"/>
              <a:t>Mystery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MATTHEW 13:10-17</a:t>
            </a:r>
          </a:p>
          <a:p>
            <a:r>
              <a:rPr lang="en-US" dirty="0" smtClean="0"/>
              <a:t>No one may be born into or drafted by the kingdom.</a:t>
            </a:r>
          </a:p>
          <a:p>
            <a:r>
              <a:rPr lang="en-US" dirty="0" smtClean="0"/>
              <a:t>The kingdom can be either received or rejected by the human heart.</a:t>
            </a:r>
          </a:p>
          <a:p>
            <a:r>
              <a:rPr lang="en-US" dirty="0" smtClean="0"/>
              <a:t>Parables were a tool for hiding and then revealing this kingdom.</a:t>
            </a:r>
          </a:p>
        </p:txBody>
      </p:sp>
    </p:spTree>
    <p:extLst>
      <p:ext uri="{BB962C8B-B14F-4D97-AF65-F5344CB8AC3E}">
        <p14:creationId xmlns:p14="http://schemas.microsoft.com/office/powerpoint/2010/main" val="2141783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Kingdom Sown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MATTHEW 13:1-9</a:t>
            </a:r>
          </a:p>
          <a:p>
            <a:r>
              <a:rPr lang="en-US" dirty="0" smtClean="0"/>
              <a:t>You are not the sower, and you are not the seed.</a:t>
            </a:r>
          </a:p>
          <a:p>
            <a:r>
              <a:rPr lang="en-US" dirty="0" smtClean="0"/>
              <a:t>God is planting his kingdom into the</a:t>
            </a:r>
            <a:r>
              <a:rPr lang="en-US" baseline="0" dirty="0" smtClean="0"/>
              <a:t> world.</a:t>
            </a:r>
          </a:p>
          <a:p>
            <a:r>
              <a:rPr lang="en-US" baseline="0" dirty="0" smtClean="0"/>
              <a:t>Only our response</a:t>
            </a:r>
            <a:r>
              <a:rPr lang="en-US" dirty="0" smtClean="0"/>
              <a:t> </a:t>
            </a:r>
            <a:r>
              <a:rPr lang="en-US" baseline="0" dirty="0" smtClean="0"/>
              <a:t>is in question.</a:t>
            </a:r>
          </a:p>
          <a:p>
            <a:endParaRPr lang="en-US" baseline="0" dirty="0" smtClean="0"/>
          </a:p>
          <a:p>
            <a:pPr marL="0" indent="0" algn="ctr">
              <a:buNone/>
            </a:pPr>
            <a:r>
              <a:rPr lang="en-US" i="1" dirty="0" smtClean="0"/>
              <a:t>Our response is tied to</a:t>
            </a:r>
          </a:p>
          <a:p>
            <a:pPr marL="0" indent="0" algn="ctr">
              <a:buNone/>
            </a:pPr>
            <a:r>
              <a:rPr lang="en-US" i="1" dirty="0" smtClean="0"/>
              <a:t>three truths about this kingdom.</a:t>
            </a:r>
          </a:p>
        </p:txBody>
      </p:sp>
    </p:spTree>
    <p:extLst>
      <p:ext uri="{BB962C8B-B14F-4D97-AF65-F5344CB8AC3E}">
        <p14:creationId xmlns:p14="http://schemas.microsoft.com/office/powerpoint/2010/main" val="785240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Hearing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MATTHEW</a:t>
            </a:r>
            <a:r>
              <a:rPr lang="en-US" baseline="0" dirty="0" smtClean="0"/>
              <a:t> 13</a:t>
            </a:r>
          </a:p>
          <a:p>
            <a:r>
              <a:rPr lang="en-US" baseline="0" dirty="0" smtClean="0"/>
              <a:t>V. 9, “He who has ears, let him hear.”</a:t>
            </a:r>
          </a:p>
          <a:p>
            <a:r>
              <a:rPr lang="en-US" baseline="0" dirty="0" smtClean="0"/>
              <a:t>V. 18, “Hear then the parable …”</a:t>
            </a:r>
          </a:p>
          <a:p>
            <a:r>
              <a:rPr lang="en-US" baseline="0" dirty="0" smtClean="0"/>
              <a:t>V. 19, “When anyone hears the word …”</a:t>
            </a:r>
          </a:p>
          <a:p>
            <a:r>
              <a:rPr lang="en-US" baseline="0" dirty="0" smtClean="0"/>
              <a:t>V. 20, “… the one who hears the word …”</a:t>
            </a:r>
          </a:p>
          <a:p>
            <a:r>
              <a:rPr lang="en-US" baseline="0" dirty="0" smtClean="0"/>
              <a:t>V. 22, “… the one who hears the word …”</a:t>
            </a:r>
          </a:p>
          <a:p>
            <a:r>
              <a:rPr lang="en-US" dirty="0" smtClean="0"/>
              <a:t>V. 23, “… the one who hears the word …”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8125" y="438943"/>
            <a:ext cx="714375" cy="879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iscilla Script" panose="02000505000000020002" pitchFamily="2" charset="0"/>
                <a:ea typeface="+mj-ea"/>
                <a:cs typeface="+mj-cs"/>
              </a:defRPr>
            </a:lvl1pPr>
          </a:lstStyle>
          <a:p>
            <a:r>
              <a:rPr lang="en-US" sz="11500" dirty="0" smtClean="0">
                <a:solidFill>
                  <a:schemeClr val="tx1"/>
                </a:solidFill>
              </a:rPr>
              <a:t>1</a:t>
            </a:r>
            <a:endParaRPr lang="en-US" sz="1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35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Growing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MATTHEW</a:t>
            </a:r>
            <a:r>
              <a:rPr lang="en-US" baseline="0" dirty="0" smtClean="0"/>
              <a:t> 13</a:t>
            </a:r>
          </a:p>
          <a:p>
            <a:r>
              <a:rPr lang="en-US" baseline="0" dirty="0" smtClean="0"/>
              <a:t>The seed grows in every case where it is given even a small opportunity.</a:t>
            </a:r>
          </a:p>
          <a:p>
            <a:r>
              <a:rPr lang="en-US" baseline="0" dirty="0" smtClean="0"/>
              <a:t>The seed’s life is not dependent on the soil.</a:t>
            </a:r>
          </a:p>
          <a:p>
            <a:r>
              <a:rPr lang="en-US" baseline="0" dirty="0" smtClean="0"/>
              <a:t>The individual result is</a:t>
            </a:r>
            <a:r>
              <a:rPr lang="en-US" dirty="0" smtClean="0"/>
              <a:t> dependent on the soil.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8125" y="438943"/>
            <a:ext cx="714375" cy="879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iscilla Script" panose="02000505000000020002" pitchFamily="2" charset="0"/>
                <a:ea typeface="+mj-ea"/>
                <a:cs typeface="+mj-cs"/>
              </a:defRPr>
            </a:lvl1pPr>
          </a:lstStyle>
          <a:p>
            <a:r>
              <a:rPr lang="en-US" sz="11500" dirty="0" smtClean="0">
                <a:solidFill>
                  <a:schemeClr val="tx1"/>
                </a:solidFill>
              </a:rPr>
              <a:t>2</a:t>
            </a:r>
            <a:endParaRPr lang="en-US" sz="1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853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Fruitful</a:t>
            </a:r>
            <a:r>
              <a:rPr lang="en-US" baseline="0" dirty="0" smtClean="0"/>
              <a:t> Kingdom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MATTHEW</a:t>
            </a:r>
            <a:r>
              <a:rPr lang="en-US" baseline="0" dirty="0" smtClean="0"/>
              <a:t> 13:8, 23</a:t>
            </a:r>
          </a:p>
          <a:p>
            <a:r>
              <a:rPr lang="en-US" baseline="0" dirty="0" smtClean="0"/>
              <a:t>The good result in this parable is not  salvation.</a:t>
            </a:r>
          </a:p>
          <a:p>
            <a:r>
              <a:rPr lang="en-US" dirty="0" smtClean="0"/>
              <a:t>The level of the yield is of no concern.</a:t>
            </a:r>
          </a:p>
          <a:p>
            <a:r>
              <a:rPr lang="en-US" baseline="0" dirty="0" smtClean="0"/>
              <a:t>The fruit of the seed is more seed.</a:t>
            </a:r>
          </a:p>
          <a:p>
            <a:r>
              <a:rPr lang="en-US" dirty="0" smtClean="0"/>
              <a:t>Good soil allows the seed to produce more seed.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8125" y="438943"/>
            <a:ext cx="714375" cy="8794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iscilla Script" panose="02000505000000020002" pitchFamily="2" charset="0"/>
                <a:ea typeface="+mj-ea"/>
                <a:cs typeface="+mj-cs"/>
              </a:defRPr>
            </a:lvl1pPr>
          </a:lstStyle>
          <a:p>
            <a:r>
              <a:rPr lang="en-US" sz="11500" dirty="0" smtClean="0">
                <a:solidFill>
                  <a:schemeClr val="tx1"/>
                </a:solidFill>
              </a:rPr>
              <a:t>3</a:t>
            </a:r>
            <a:endParaRPr lang="en-US" sz="1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489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Kingdom In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THE HEARING</a:t>
            </a:r>
            <a:r>
              <a:rPr lang="en-US" dirty="0" smtClean="0"/>
              <a:t> KINGDOM: </a:t>
            </a:r>
            <a:r>
              <a:rPr lang="en-US" baseline="0" dirty="0" smtClean="0"/>
              <a:t>How have I heard?</a:t>
            </a:r>
          </a:p>
          <a:p>
            <a:r>
              <a:rPr lang="en-US" dirty="0" smtClean="0"/>
              <a:t>THE GROWING KINGDOM: How have I grown?</a:t>
            </a:r>
          </a:p>
          <a:p>
            <a:r>
              <a:rPr lang="en-US" baseline="0" dirty="0" smtClean="0"/>
              <a:t>THE FRUITFUL KINGDOM: How have I born</a:t>
            </a:r>
            <a:r>
              <a:rPr lang="en-US" dirty="0" smtClean="0"/>
              <a:t> fruit?</a:t>
            </a:r>
            <a:endParaRPr lang="en-US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35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288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Gotham Black</vt:lpstr>
      <vt:lpstr>Priscilla Script</vt:lpstr>
      <vt:lpstr>Office Theme</vt:lpstr>
      <vt:lpstr>The Planted Kingdom</vt:lpstr>
      <vt:lpstr>The Kingdom Mystery</vt:lpstr>
      <vt:lpstr>The Kingdom Sown</vt:lpstr>
      <vt:lpstr>The Hearing Kingdom</vt:lpstr>
      <vt:lpstr>The Growing Kingdom</vt:lpstr>
      <vt:lpstr>The Fruitful Kingdom</vt:lpstr>
      <vt:lpstr>The Kingdom In Me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Planted Kingdom</dc:title>
  <dc:creator>Benjamin Williams</dc:creator>
  <cp:lastModifiedBy>Benjamin Williams</cp:lastModifiedBy>
  <cp:revision>7</cp:revision>
  <dcterms:created xsi:type="dcterms:W3CDTF">2017-07-11T15:33:35Z</dcterms:created>
  <dcterms:modified xsi:type="dcterms:W3CDTF">2017-07-11T17:45:52Z</dcterms:modified>
</cp:coreProperties>
</file>