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7" autoAdjust="0"/>
  </p:normalViewPr>
  <p:slideViewPr>
    <p:cSldViewPr snapToGrid="0">
      <p:cViewPr varScale="1">
        <p:scale>
          <a:sx n="100" d="100"/>
          <a:sy n="100" d="100"/>
        </p:scale>
        <p:origin x="2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3531063"/>
            <a:ext cx="9144000" cy="16625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26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702682"/>
            <a:ext cx="10515600" cy="16625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2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6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2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3.amazonaws.com/profile_photos/368925025849503.NiSAAb901wE1kD970TB6_height640.png?x-amz-security-token=FQoDYXdzEKf%2F%2F%2F%2F%2F%2F%2F%2F%2F%2FwEaDEeHX3UxQNktqfES9SK3AzuUhr%2FDAQFH%2BkceBBO4CYamp794sLmuu3KSbWxDeiLMg30m1RGLturz%2B4nH%2Bj%2F%2BBVeWKRHVHywPuwnxSVyfy3E%2B97OJPD8epQBo1v2Lfyqn5a37Gba%2F8fyViiBlZ2nwn86CM2tFhWG6QqvnaSOr%2F1EeCIq4MEmRwLoLlPKytDeoQe5u3ydJO8yOlft2%2FiedVUmYcoioMYf2R16BwCnbGiS0CxjNY4dJteaBjzirw%2BXO%2BcACKhe8sTS7gdiT8igW7Riv%2F9hDRM5bFVJuYfpYwXRgh36TPQsx7Osts9idtKcT9GJ1zeYMY6TCNAIR%2BQ6I%2BVsjjtGSnYtH2TKyDwrtSlPSog2%2B6XmXWGCCpvKgm14HqdyFkI%2BW8Pv8QwTuQmw08WJ67k3d7H3IW3E7O0Z%2FcA7nDiaVEmtWhgb9oD20JcNm9zvQNSpTXyro7FEpdBRgNSRNkulI4O5tUeLSSbBQyZqnR1JDUApuM7JZ2tN71ASu7WjCLsvh3rMAGcIYi6SI6KStvCuxSEFGGTKeyNCGEvvuUK2oN33DfpTp2zMbnSOg8UNzq%2F%2Bljo7heXC9bD%2FEaF1Njy3soQgosLuTywU%3D&amp;AWSAccessKeyId=ASIAI63X2SH34KPP5KXA&amp;Expires=1499787451&amp;Signature=EmxSm9GRzfYCcu8YM2SwqQcn0y0%3D#_=_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6" b="43954"/>
          <a:stretch/>
        </p:blipFill>
        <p:spPr bwMode="auto">
          <a:xfrm>
            <a:off x="6460841" y="4295585"/>
            <a:ext cx="5740258" cy="256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6C76-0C6E-4A6C-820D-230FAAE1421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Priscilla Script" panose="02000505000000020002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649" y="1122363"/>
            <a:ext cx="9401175" cy="2387600"/>
          </a:xfrm>
        </p:spPr>
        <p:txBody>
          <a:bodyPr/>
          <a:lstStyle/>
          <a:p>
            <a:r>
              <a:rPr lang="en-US" dirty="0" smtClean="0"/>
              <a:t>The Hidden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</a:t>
            </a:r>
            <a:r>
              <a:rPr lang="en-US" baseline="0" dirty="0" smtClean="0"/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10822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13:31-33, 44-52</a:t>
            </a:r>
          </a:p>
          <a:p>
            <a:pPr marL="228600" indent="-228600"/>
            <a:r>
              <a:rPr lang="en-US" dirty="0" smtClean="0"/>
              <a:t>V. 31-32, The Mustard Seed</a:t>
            </a:r>
          </a:p>
          <a:p>
            <a:pPr marL="228600" indent="-228600"/>
            <a:r>
              <a:rPr lang="en-US" dirty="0" smtClean="0"/>
              <a:t>V. 33, The Leaven</a:t>
            </a:r>
          </a:p>
          <a:p>
            <a:pPr marL="228600" indent="-228600"/>
            <a:r>
              <a:rPr lang="en-US" dirty="0" smtClean="0"/>
              <a:t>V. 44, The Hidden Treasure</a:t>
            </a:r>
          </a:p>
          <a:p>
            <a:pPr marL="228600" indent="-228600"/>
            <a:r>
              <a:rPr lang="en-US" dirty="0" smtClean="0"/>
              <a:t>V. 45-46, The Pearl of Great Value</a:t>
            </a:r>
          </a:p>
          <a:p>
            <a:pPr marL="228600" indent="-228600"/>
            <a:r>
              <a:rPr lang="en-US" dirty="0" smtClean="0"/>
              <a:t>V. 51-52, The New &amp; Old Treasures</a:t>
            </a:r>
          </a:p>
        </p:txBody>
      </p:sp>
    </p:spTree>
    <p:extLst>
      <p:ext uri="{BB962C8B-B14F-4D97-AF65-F5344CB8AC3E}">
        <p14:creationId xmlns:p14="http://schemas.microsoft.com/office/powerpoint/2010/main" val="214178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Mustard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13:31-32</a:t>
            </a:r>
          </a:p>
          <a:p>
            <a:pPr lvl="0"/>
            <a:r>
              <a:rPr lang="en-US" dirty="0" smtClean="0"/>
              <a:t>The kingdom is a</a:t>
            </a:r>
            <a:r>
              <a:rPr lang="en-US" baseline="0" dirty="0" smtClean="0"/>
              <a:t> small seed producing a great tree</a:t>
            </a:r>
            <a:r>
              <a:rPr lang="en-US" baseline="0" dirty="0" smtClean="0"/>
              <a:t>.</a:t>
            </a:r>
          </a:p>
          <a:p>
            <a:pPr lvl="0"/>
            <a:endParaRPr lang="en-US" dirty="0" smtClean="0"/>
          </a:p>
          <a:p>
            <a:pPr marL="0" lvl="0" indent="0"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Have you let the kingdom grow in you?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7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13:33</a:t>
            </a:r>
          </a:p>
          <a:p>
            <a:r>
              <a:rPr lang="en-US" dirty="0" smtClean="0"/>
              <a:t>The kingdom is a crazy woman contaminating the pantry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Have you used your influence for the kingdom?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5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Hidden Treasure &amp; The</a:t>
            </a:r>
            <a:r>
              <a:rPr lang="en-US" baseline="0" dirty="0" smtClean="0"/>
              <a:t> Pearl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13:44-46</a:t>
            </a:r>
          </a:p>
          <a:p>
            <a:r>
              <a:rPr lang="en-US" dirty="0" smtClean="0"/>
              <a:t>The kingdom of heaven is buried treasure.</a:t>
            </a:r>
          </a:p>
          <a:p>
            <a:r>
              <a:rPr lang="en-US" dirty="0" smtClean="0"/>
              <a:t>The kingdom is a rare pearl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Have you valued the kingdom above all else?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0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&amp; Old Treasures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13:51-52</a:t>
            </a:r>
          </a:p>
          <a:p>
            <a:r>
              <a:rPr lang="en-US" dirty="0" smtClean="0"/>
              <a:t>“Have you understood all</a:t>
            </a:r>
            <a:r>
              <a:rPr lang="en-US" baseline="0" dirty="0" smtClean="0"/>
              <a:t> these things?”</a:t>
            </a:r>
          </a:p>
          <a:p>
            <a:pPr marL="0" indent="0" algn="ctr">
              <a:buNone/>
            </a:pPr>
            <a:endParaRPr lang="en-US" i="1" baseline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i="1" baseline="0" dirty="0" smtClean="0">
                <a:solidFill>
                  <a:srgbClr val="0070C0"/>
                </a:solidFill>
              </a:rPr>
              <a:t>Have you</a:t>
            </a:r>
            <a:r>
              <a:rPr lang="en-US" i="1" dirty="0" smtClean="0">
                <a:solidFill>
                  <a:srgbClr val="0070C0"/>
                </a:solidFill>
              </a:rPr>
              <a:t> brought forth treasures?</a:t>
            </a:r>
            <a:endParaRPr lang="en-US" i="1" baseline="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4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Gotham Black</vt:lpstr>
      <vt:lpstr>Priscilla Script</vt:lpstr>
      <vt:lpstr>Office Theme</vt:lpstr>
      <vt:lpstr>The Hidden Kingdom</vt:lpstr>
      <vt:lpstr>The Parables</vt:lpstr>
      <vt:lpstr>The Mustard Seed</vt:lpstr>
      <vt:lpstr>The Leaven</vt:lpstr>
      <vt:lpstr>The Hidden Treasure &amp; The Pearl</vt:lpstr>
      <vt:lpstr>The New &amp; Old Treasures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Planted Kingdom</dc:title>
  <dc:creator>Benjamin Williams</dc:creator>
  <cp:lastModifiedBy>Benjamin Williams</cp:lastModifiedBy>
  <cp:revision>20</cp:revision>
  <dcterms:created xsi:type="dcterms:W3CDTF">2017-07-11T15:33:35Z</dcterms:created>
  <dcterms:modified xsi:type="dcterms:W3CDTF">2017-07-26T15:53:23Z</dcterms:modified>
</cp:coreProperties>
</file>