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87" autoAdjust="0"/>
    <p:restoredTop sz="86421" autoAdjust="0"/>
  </p:normalViewPr>
  <p:slideViewPr>
    <p:cSldViewPr snapToGrid="0">
      <p:cViewPr>
        <p:scale>
          <a:sx n="80" d="100"/>
          <a:sy n="80" d="100"/>
        </p:scale>
        <p:origin x="234" y="54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F39D2-9C6A-497B-8F4F-3B37370C9F01}" type="datetimeFigureOut">
              <a:rPr lang="en-US" smtClean="0"/>
              <a:t>1/4/2016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A8CBE-4E37-4EBF-9881-F648604786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610040"/>
      </p:ext>
    </p:extLst>
  </p:cSld>
  <p:clrMapOvr>
    <a:masterClrMapping/>
  </p:clrMapOvr>
  <p:transition spd="slow">
    <p:randomBar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F39D2-9C6A-497B-8F4F-3B37370C9F01}" type="datetimeFigureOut">
              <a:rPr lang="en-US" smtClean="0"/>
              <a:t>1/4/2016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A8CBE-4E37-4EBF-9881-F648604786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805203"/>
      </p:ext>
    </p:extLst>
  </p:cSld>
  <p:clrMapOvr>
    <a:masterClrMapping/>
  </p:clrMapOvr>
  <p:transition spd="slow">
    <p:randomBa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F39D2-9C6A-497B-8F4F-3B37370C9F01}" type="datetimeFigureOut">
              <a:rPr lang="en-US" smtClean="0"/>
              <a:t>1/4/2016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A8CBE-4E37-4EBF-9881-F648604786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278414"/>
      </p:ext>
    </p:extLst>
  </p:cSld>
  <p:clrMapOvr>
    <a:masterClrMapping/>
  </p:clrMapOvr>
  <p:transition spd="slow">
    <p:randomBa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162844"/>
            <a:ext cx="8329863" cy="1062998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225841"/>
            <a:ext cx="8329863" cy="3951121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F39D2-9C6A-497B-8F4F-3B37370C9F01}" type="datetimeFigureOut">
              <a:rPr lang="en-US" smtClean="0"/>
              <a:t>1/4/2016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A8CBE-4E37-4EBF-9881-F648604786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47440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F39D2-9C6A-497B-8F4F-3B37370C9F01}" type="datetimeFigureOut">
              <a:rPr lang="en-US" smtClean="0"/>
              <a:t>1/4/2016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A8CBE-4E37-4EBF-9881-F648604786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0656721"/>
      </p:ext>
    </p:extLst>
  </p:cSld>
  <p:clrMapOvr>
    <a:masterClrMapping/>
  </p:clrMapOvr>
  <p:transition spd="slow">
    <p:randomBa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F39D2-9C6A-497B-8F4F-3B37370C9F01}" type="datetimeFigureOut">
              <a:rPr lang="en-US" smtClean="0"/>
              <a:t>1/4/2016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A8CBE-4E37-4EBF-9881-F648604786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99672"/>
      </p:ext>
    </p:extLst>
  </p:cSld>
  <p:clrMapOvr>
    <a:masterClrMapping/>
  </p:clrMapOvr>
  <p:transition spd="slow">
    <p:randomBa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F39D2-9C6A-497B-8F4F-3B37370C9F01}" type="datetimeFigureOut">
              <a:rPr lang="en-US" smtClean="0"/>
              <a:t>1/4/2016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A8CBE-4E37-4EBF-9881-F648604786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813098"/>
      </p:ext>
    </p:extLst>
  </p:cSld>
  <p:clrMapOvr>
    <a:masterClrMapping/>
  </p:clrMapOvr>
  <p:transition spd="slow">
    <p:randomBa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F39D2-9C6A-497B-8F4F-3B37370C9F01}" type="datetimeFigureOut">
              <a:rPr lang="en-US" smtClean="0"/>
              <a:t>1/4/2016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A8CBE-4E37-4EBF-9881-F648604786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0967552"/>
      </p:ext>
    </p:extLst>
  </p:cSld>
  <p:clrMapOvr>
    <a:masterClrMapping/>
  </p:clrMapOvr>
  <p:transition spd="slow">
    <p:randomBa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F39D2-9C6A-497B-8F4F-3B37370C9F01}" type="datetimeFigureOut">
              <a:rPr lang="en-US" smtClean="0"/>
              <a:t>1/4/2016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A8CBE-4E37-4EBF-9881-F648604786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6737461"/>
      </p:ext>
    </p:extLst>
  </p:cSld>
  <p:clrMapOvr>
    <a:masterClrMapping/>
  </p:clrMapOvr>
  <p:transition spd="slow">
    <p:randomBa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F39D2-9C6A-497B-8F4F-3B37370C9F01}" type="datetimeFigureOut">
              <a:rPr lang="en-US" smtClean="0"/>
              <a:t>1/4/2016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A8CBE-4E37-4EBF-9881-F648604786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483885"/>
      </p:ext>
    </p:extLst>
  </p:cSld>
  <p:clrMapOvr>
    <a:masterClrMapping/>
  </p:clrMapOvr>
  <p:transition spd="slow">
    <p:randomBa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F39D2-9C6A-497B-8F4F-3B37370C9F01}" type="datetimeFigureOut">
              <a:rPr lang="en-US" smtClean="0"/>
              <a:t>1/4/2016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A8CBE-4E37-4EBF-9881-F648604786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812916"/>
      </p:ext>
    </p:extLst>
  </p:cSld>
  <p:clrMapOvr>
    <a:masterClrMapping/>
  </p:clrMapOvr>
  <p:transition spd="slow">
    <p:randomBa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5150"/>
          <a:stretch/>
        </p:blipFill>
        <p:spPr>
          <a:xfrm>
            <a:off x="0" y="-1"/>
            <a:ext cx="12192000" cy="685800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8F39D2-9C6A-497B-8F4F-3B37370C9F01}" type="datetimeFigureOut">
              <a:rPr lang="en-US" smtClean="0"/>
              <a:t>1/4/2016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7A8CBE-4E37-4EBF-9881-F648604786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586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randomBar dir="vert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1" kern="1200">
          <a:solidFill>
            <a:schemeClr val="tx1"/>
          </a:solidFill>
          <a:latin typeface="Segoe Print" panose="02000600000000000000" pitchFamily="2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93821" y="1122363"/>
            <a:ext cx="9144000" cy="2387600"/>
          </a:xfrm>
        </p:spPr>
        <p:txBody>
          <a:bodyPr/>
          <a:lstStyle/>
          <a:p>
            <a:r>
              <a:rPr lang="en-US" dirty="0" smtClean="0"/>
              <a:t>You Are Mine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93821" y="3602038"/>
            <a:ext cx="9144000" cy="1655762"/>
          </a:xfrm>
        </p:spPr>
        <p:txBody>
          <a:bodyPr>
            <a:normAutofit/>
          </a:bodyPr>
          <a:lstStyle/>
          <a:p>
            <a:r>
              <a:rPr lang="en-US" sz="3200" dirty="0" smtClean="0"/>
              <a:t>A Personal Message from Creator to Creature</a:t>
            </a:r>
          </a:p>
          <a:p>
            <a:r>
              <a:rPr lang="en-US" sz="3200" b="1" dirty="0" smtClean="0"/>
              <a:t>Isaiah 43:1-7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228770245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Whose Are You?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225841"/>
            <a:ext cx="8329863" cy="4319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From </a:t>
            </a:r>
            <a:r>
              <a:rPr lang="en-US" b="1" i="1" dirty="0" err="1" smtClean="0"/>
              <a:t>Invictus</a:t>
            </a:r>
            <a:r>
              <a:rPr lang="en-US" b="1" dirty="0"/>
              <a:t> </a:t>
            </a:r>
            <a:r>
              <a:rPr lang="en-US" b="1" dirty="0" smtClean="0"/>
              <a:t>by William Henley</a:t>
            </a:r>
          </a:p>
          <a:p>
            <a:pPr marL="0" indent="0">
              <a:buNone/>
            </a:pPr>
            <a:endParaRPr lang="en-US" dirty="0"/>
          </a:p>
          <a:p>
            <a:pPr marL="457200" lvl="1" indent="0">
              <a:spcBef>
                <a:spcPts val="0"/>
              </a:spcBef>
              <a:buNone/>
            </a:pPr>
            <a:r>
              <a:rPr lang="en-US" sz="3200" dirty="0"/>
              <a:t>It matters not how strait the gate,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3200" dirty="0"/>
              <a:t>How charged with punishments the scroll,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3200" dirty="0"/>
              <a:t>I am the master of my fate,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3200" dirty="0"/>
              <a:t>I am the captain of my soul</a:t>
            </a:r>
            <a:r>
              <a:rPr lang="en-US" sz="3200" dirty="0" smtClean="0"/>
              <a:t>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64901940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 Are Mine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Isaiah 43:1</a:t>
            </a:r>
          </a:p>
          <a:p>
            <a:r>
              <a:rPr lang="en-US" dirty="0" smtClean="0"/>
              <a:t>You were created.</a:t>
            </a:r>
          </a:p>
          <a:p>
            <a:r>
              <a:rPr lang="en-US" dirty="0" smtClean="0"/>
              <a:t>You were shaped.</a:t>
            </a:r>
          </a:p>
          <a:p>
            <a:r>
              <a:rPr lang="en-US" dirty="0" smtClean="0"/>
              <a:t>You were named.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229043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 Are With</a:t>
            </a:r>
            <a:r>
              <a:rPr lang="en-US" baseline="0" dirty="0" smtClean="0"/>
              <a:t> 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Isaiah 43:2</a:t>
            </a:r>
          </a:p>
          <a:p>
            <a:r>
              <a:rPr lang="en-US" dirty="0" smtClean="0"/>
              <a:t>You do not belong to Pharaoh.</a:t>
            </a:r>
          </a:p>
          <a:p>
            <a:r>
              <a:rPr lang="en-US" dirty="0" smtClean="0"/>
              <a:t>You do not belong to the Philistines.</a:t>
            </a:r>
          </a:p>
          <a:p>
            <a:r>
              <a:rPr lang="en-US" dirty="0" smtClean="0"/>
              <a:t>You do not belong to Nebuchadnezzar.</a:t>
            </a:r>
          </a:p>
          <a:p>
            <a:r>
              <a:rPr lang="en-US" dirty="0" smtClean="0"/>
              <a:t>You do not belong to Caesar.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7429229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 Are My</a:t>
            </a:r>
            <a:r>
              <a:rPr lang="en-US" baseline="0" dirty="0" smtClean="0"/>
              <a:t> Treasure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225841"/>
            <a:ext cx="8582526" cy="398245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 smtClean="0"/>
              <a:t>Isaiah 43:3-4</a:t>
            </a:r>
          </a:p>
          <a:p>
            <a:r>
              <a:rPr lang="en-US" dirty="0" smtClean="0"/>
              <a:t>God traded Egypt for Israel in the Exodus.</a:t>
            </a:r>
          </a:p>
          <a:p>
            <a:r>
              <a:rPr lang="en-US" dirty="0" smtClean="0"/>
              <a:t>God traded Egypt and Cush for Judah (Isaiah 20).</a:t>
            </a:r>
          </a:p>
          <a:p>
            <a:r>
              <a:rPr lang="en-US" dirty="0" smtClean="0"/>
              <a:t>God is willing to pay any price to ransom his people.</a:t>
            </a:r>
          </a:p>
          <a:p>
            <a:r>
              <a:rPr lang="en-US" dirty="0" smtClean="0"/>
              <a:t>You are of value - not because you value you or because others value you - </a:t>
            </a:r>
            <a:r>
              <a:rPr lang="en-US" baseline="0" dirty="0" smtClean="0"/>
              <a:t>because God values you.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1535178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 Are My Children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Isaiah 43:5-7</a:t>
            </a:r>
          </a:p>
          <a:p>
            <a:r>
              <a:rPr lang="en-US" dirty="0" smtClean="0"/>
              <a:t>God would gather scattered Judah.</a:t>
            </a:r>
          </a:p>
          <a:p>
            <a:r>
              <a:rPr lang="en-US" dirty="0" smtClean="0"/>
              <a:t>God will bring his children home.</a:t>
            </a:r>
          </a:p>
          <a:p>
            <a:r>
              <a:rPr lang="en-US" dirty="0" smtClean="0"/>
              <a:t>“everyone who is called by my</a:t>
            </a:r>
            <a:r>
              <a:rPr lang="en-US" baseline="0" dirty="0" smtClean="0"/>
              <a:t> name”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066448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 Are My</a:t>
            </a:r>
            <a:r>
              <a:rPr lang="en-US" baseline="0" dirty="0" smtClean="0"/>
              <a:t> Glory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225841"/>
            <a:ext cx="8329863" cy="416292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 smtClean="0"/>
              <a:t>Isaiah 43:7b</a:t>
            </a:r>
            <a:endParaRPr lang="en-US" dirty="0" smtClean="0"/>
          </a:p>
          <a:p>
            <a:pPr marL="0" indent="0">
              <a:buNone/>
            </a:pPr>
            <a:r>
              <a:rPr lang="en-US" b="1" i="1" dirty="0" smtClean="0"/>
              <a:t>Two Responses:</a:t>
            </a:r>
            <a:endParaRPr lang="en-US" b="1" i="1" dirty="0"/>
          </a:p>
          <a:p>
            <a:r>
              <a:rPr lang="en-US" b="1" dirty="0" smtClean="0"/>
              <a:t>Isaiah 29:16 </a:t>
            </a:r>
            <a:r>
              <a:rPr lang="en-US" dirty="0" smtClean="0"/>
              <a:t> You turn things upside down! Shall the potter be regarded as the clay, that the thing made should say of its maker, "He did not make me"; or the thing formed say of him who formed it, "He has no understanding"?</a:t>
            </a:r>
          </a:p>
          <a:p>
            <a:r>
              <a:rPr lang="en-US" b="1" dirty="0" smtClean="0"/>
              <a:t>Isaiah 64:8</a:t>
            </a:r>
            <a:r>
              <a:rPr lang="en-US" dirty="0" smtClean="0"/>
              <a:t>  But now, O LORD, you are our Father; we are the clay, and you are our potter; we are all the work of your hand.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631268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284</Words>
  <Application>Microsoft Office PowerPoint</Application>
  <PresentationFormat>Widescreen</PresentationFormat>
  <Paragraphs>37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Segoe Print</vt:lpstr>
      <vt:lpstr>Office Theme</vt:lpstr>
      <vt:lpstr>You Are Mine</vt:lpstr>
      <vt:lpstr>Whose Are You?</vt:lpstr>
      <vt:lpstr>You Are Mine</vt:lpstr>
      <vt:lpstr>You Are With Me</vt:lpstr>
      <vt:lpstr>You Are My Treasure</vt:lpstr>
      <vt:lpstr>You Are My Children</vt:lpstr>
      <vt:lpstr>You Are My Glory</vt:lpstr>
    </vt:vector>
  </TitlesOfParts>
  <Company>Tulsa Community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You Are Mine</dc:title>
  <dc:creator>Benjamin Williams</dc:creator>
  <cp:lastModifiedBy>Benjamin Williams</cp:lastModifiedBy>
  <cp:revision>4</cp:revision>
  <dcterms:created xsi:type="dcterms:W3CDTF">2016-01-04T17:07:34Z</dcterms:created>
  <dcterms:modified xsi:type="dcterms:W3CDTF">2016-01-04T17:46:44Z</dcterms:modified>
</cp:coreProperties>
</file>