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 snapToGrid="0">
      <p:cViewPr varScale="1">
        <p:scale>
          <a:sx n="100" d="100"/>
          <a:sy n="100" d="100"/>
        </p:scale>
        <p:origin x="2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1519" b="15669"/>
          <a:stretch/>
        </p:blipFill>
        <p:spPr>
          <a:xfrm>
            <a:off x="-8164" y="0"/>
            <a:ext cx="12200164" cy="68686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68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02882"/>
            <a:ext cx="9144000" cy="3730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0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7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3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"/>
          <a:stretch/>
        </p:blipFill>
        <p:spPr>
          <a:xfrm>
            <a:off x="0" y="-3024"/>
            <a:ext cx="12192000" cy="6861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7094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48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19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2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0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38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09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68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07202-D22B-4F7E-B1EB-B0D1688013C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989A-3275-4904-A010-01968328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8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 Demi" panose="020E08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Gifts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30473"/>
            <a:ext cx="9144000" cy="37302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 Samuel </a:t>
            </a:r>
            <a:r>
              <a:rPr lang="en-US" sz="2800" b="1" dirty="0" smtClean="0"/>
              <a:t>2:18-20, </a:t>
            </a:r>
            <a:r>
              <a:rPr lang="en-US" sz="2800" b="1" dirty="0" smtClean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32832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 Samuel</a:t>
            </a:r>
            <a:r>
              <a:rPr lang="en-US" b="1" baseline="0" dirty="0" smtClean="0"/>
              <a:t> 1:9-11, 17, 20</a:t>
            </a:r>
          </a:p>
          <a:p>
            <a:pPr lvl="0"/>
            <a:r>
              <a:rPr lang="en-US" dirty="0" smtClean="0"/>
              <a:t>She asks for a gift from God with faith.</a:t>
            </a:r>
          </a:p>
          <a:p>
            <a:pPr lvl="0"/>
            <a:r>
              <a:rPr lang="en-US" dirty="0" smtClean="0"/>
              <a:t>“I have asked for him from the Lord.”</a:t>
            </a:r>
          </a:p>
          <a:p>
            <a:pPr lvl="0"/>
            <a:r>
              <a:rPr lang="en-US" dirty="0" smtClean="0"/>
              <a:t>All life is a gift from God and</a:t>
            </a:r>
            <a:r>
              <a:rPr lang="en-US" baseline="0" dirty="0" smtClean="0"/>
              <a:t> should be treated as such.</a:t>
            </a:r>
          </a:p>
          <a:p>
            <a:pPr marL="0" lvl="0" indent="0">
              <a:buNone/>
            </a:pPr>
            <a:endParaRPr lang="en-US" b="1" i="1" baseline="0" dirty="0" smtClean="0"/>
          </a:p>
          <a:p>
            <a:pPr marL="0" lvl="0" indent="0">
              <a:buNone/>
            </a:pPr>
            <a:r>
              <a:rPr lang="en-US" b="1" i="1" baseline="0" dirty="0" smtClean="0">
                <a:solidFill>
                  <a:srgbClr val="800000"/>
                </a:solidFill>
              </a:rPr>
              <a:t>How does this change the way we look at others?</a:t>
            </a:r>
            <a:endParaRPr lang="en-US" b="1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0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 Samuel 1:11, 21-28</a:t>
            </a:r>
          </a:p>
          <a:p>
            <a:r>
              <a:rPr lang="en-US" dirty="0" smtClean="0"/>
              <a:t>She</a:t>
            </a:r>
            <a:r>
              <a:rPr lang="en-US" baseline="0" dirty="0" smtClean="0"/>
              <a:t> promises a gift to God with faithfulness.</a:t>
            </a:r>
          </a:p>
          <a:p>
            <a:r>
              <a:rPr lang="en-US" baseline="0" dirty="0" smtClean="0"/>
              <a:t>“I have lent him to the LORD. As long as he lives, he is lent to the LORD.”</a:t>
            </a:r>
          </a:p>
          <a:p>
            <a:r>
              <a:rPr lang="en-US" baseline="0" dirty="0" smtClean="0"/>
              <a:t>While Hannah keeps this vow dramatically, all parents have a gift of life to return to God.</a:t>
            </a:r>
          </a:p>
          <a:p>
            <a:endParaRPr lang="en-US" baseline="0" dirty="0" smtClean="0"/>
          </a:p>
          <a:p>
            <a:pPr marL="0" indent="0">
              <a:buNone/>
            </a:pPr>
            <a:r>
              <a:rPr lang="en-US" b="1" i="1" baseline="0" dirty="0" smtClean="0">
                <a:solidFill>
                  <a:srgbClr val="800000"/>
                </a:solidFill>
              </a:rPr>
              <a:t>How do we</a:t>
            </a:r>
            <a:r>
              <a:rPr lang="en-US" b="1" i="1" dirty="0" smtClean="0">
                <a:solidFill>
                  <a:srgbClr val="800000"/>
                </a:solidFill>
              </a:rPr>
              <a:t> keep </a:t>
            </a:r>
            <a:r>
              <a:rPr lang="en-US" b="1" i="1" baseline="0" dirty="0" smtClean="0">
                <a:solidFill>
                  <a:srgbClr val="800000"/>
                </a:solidFill>
              </a:rPr>
              <a:t>the covenant of parenthood with God?</a:t>
            </a:r>
          </a:p>
        </p:txBody>
      </p:sp>
    </p:spTree>
    <p:extLst>
      <p:ext uri="{BB962C8B-B14F-4D97-AF65-F5344CB8AC3E}">
        <p14:creationId xmlns:p14="http://schemas.microsoft.com/office/powerpoint/2010/main" val="65096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5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 Samuel 2:18-20, 26</a:t>
            </a:r>
          </a:p>
          <a:p>
            <a:r>
              <a:rPr lang="en-US" dirty="0" smtClean="0"/>
              <a:t>She raised her child as a little gift, not as a little god.</a:t>
            </a:r>
          </a:p>
          <a:p>
            <a:r>
              <a:rPr lang="en-US" dirty="0" smtClean="0"/>
              <a:t>“Now the young man Samuel continued to grow both in stature and in favor with the LORD and also with man.”</a:t>
            </a:r>
          </a:p>
          <a:p>
            <a:r>
              <a:rPr lang="en-US" dirty="0" smtClean="0"/>
              <a:t>Note that Eli prays for a further gift, but Hannah does not.</a:t>
            </a:r>
          </a:p>
          <a:p>
            <a:r>
              <a:rPr lang="en-US" dirty="0" smtClean="0"/>
              <a:t>Note that Eli fails to raise his sons as gifts to God (v. 12).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800000"/>
                </a:solidFill>
              </a:rPr>
              <a:t>How do we raise our children to know they are gifts from and to God, not gods themselves?</a:t>
            </a:r>
            <a:endParaRPr lang="en-US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07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Berlin Sans FB Demi</vt:lpstr>
      <vt:lpstr>Calibri</vt:lpstr>
      <vt:lpstr>Office Theme</vt:lpstr>
      <vt:lpstr>Three Gifts</vt:lpstr>
      <vt:lpstr>The First Gift</vt:lpstr>
      <vt:lpstr>The Second Gift</vt:lpstr>
      <vt:lpstr>The Third Gift</vt:lpstr>
    </vt:vector>
  </TitlesOfParts>
  <Company>Tulsa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Giving of Gifts</dc:title>
  <dc:creator>Benjamin Williams</dc:creator>
  <cp:lastModifiedBy>Benjamin Williams</cp:lastModifiedBy>
  <cp:revision>4</cp:revision>
  <dcterms:created xsi:type="dcterms:W3CDTF">2015-12-16T13:26:39Z</dcterms:created>
  <dcterms:modified xsi:type="dcterms:W3CDTF">2015-12-23T13:40:07Z</dcterms:modified>
</cp:coreProperties>
</file>