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492898"/>
            <a:ext cx="12192000" cy="210914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9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2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8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87779"/>
            <a:ext cx="12192000" cy="156754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908" y="365125"/>
            <a:ext cx="7034892" cy="1325563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908" y="1825625"/>
            <a:ext cx="7034892" cy="4351338"/>
          </a:xfrm>
        </p:spPr>
        <p:txBody>
          <a:bodyPr anchor="ctr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8201" y="365125"/>
            <a:ext cx="3325586" cy="581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42900" y="365125"/>
            <a:ext cx="3820887" cy="581183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215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3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2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5C25D-5B43-48FD-AAEA-F35684A1AD7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AE8A6-68D9-45BB-9715-F8DC8AFE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5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 &amp; 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3584"/>
            <a:ext cx="9144000" cy="154421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1:17-27</a:t>
            </a:r>
          </a:p>
        </p:txBody>
      </p:sp>
    </p:spTree>
    <p:extLst>
      <p:ext uri="{BB962C8B-B14F-4D97-AF65-F5344CB8AC3E}">
        <p14:creationId xmlns:p14="http://schemas.microsoft.com/office/powerpoint/2010/main" val="3038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Blessed, So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James 1:17-18</a:t>
            </a:r>
          </a:p>
          <a:p>
            <a:r>
              <a:rPr lang="en-US" sz="3200" dirty="0" smtClean="0"/>
              <a:t>God blesses us.</a:t>
            </a:r>
          </a:p>
          <a:p>
            <a:r>
              <a:rPr lang="en-US" sz="3200" dirty="0" smtClean="0"/>
              <a:t>We are God’s fruit.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Implication:</a:t>
            </a:r>
            <a:r>
              <a:rPr lang="en-US" sz="3200" dirty="0" smtClean="0"/>
              <a:t> Our actions must be motivated by God’s will.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3645" y="2394792"/>
            <a:ext cx="3188043" cy="2429134"/>
          </a:xfrm>
          <a:prstGeom prst="rect">
            <a:avLst/>
          </a:prstGeom>
          <a:solidFill>
            <a:srgbClr val="0066FF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and do, not talk and forget.</a:t>
            </a:r>
          </a:p>
        </p:txBody>
      </p:sp>
    </p:spTree>
    <p:extLst>
      <p:ext uri="{BB962C8B-B14F-4D97-AF65-F5344CB8AC3E}">
        <p14:creationId xmlns:p14="http://schemas.microsoft.com/office/powerpoint/2010/main" val="152994212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Hearers, Not Talkers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James 1:19-21</a:t>
            </a:r>
          </a:p>
          <a:p>
            <a:r>
              <a:rPr lang="en-US" sz="3200" dirty="0" smtClean="0"/>
              <a:t>Listen to God’s will quickly and often.</a:t>
            </a:r>
          </a:p>
          <a:p>
            <a:r>
              <a:rPr lang="en-US" dirty="0" smtClean="0"/>
              <a:t>Put aside that which keeps you from hearing God.</a:t>
            </a:r>
            <a:endParaRPr lang="en-US" dirty="0"/>
          </a:p>
          <a:p>
            <a:r>
              <a:rPr lang="en-US" dirty="0" smtClean="0"/>
              <a:t>For example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3645" y="2394792"/>
            <a:ext cx="3188043" cy="2429134"/>
          </a:xfrm>
          <a:prstGeom prst="rect">
            <a:avLst/>
          </a:prstGeom>
          <a:solidFill>
            <a:srgbClr val="0066FF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and do, not talk and forget.</a:t>
            </a:r>
          </a:p>
        </p:txBody>
      </p:sp>
    </p:spTree>
    <p:extLst>
      <p:ext uri="{BB962C8B-B14F-4D97-AF65-F5344CB8AC3E}">
        <p14:creationId xmlns:p14="http://schemas.microsoft.com/office/powerpoint/2010/main" val="198691748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Hearers, Not Talkers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Speaking</a:t>
            </a:r>
          </a:p>
          <a:p>
            <a:pPr marL="0" indent="0" algn="ctr">
              <a:buNone/>
            </a:pPr>
            <a:r>
              <a:rPr lang="en-US" sz="4400" dirty="0" smtClean="0"/>
              <a:t>Anger</a:t>
            </a:r>
          </a:p>
          <a:p>
            <a:pPr marL="0" indent="0" algn="ctr">
              <a:buNone/>
            </a:pPr>
            <a:r>
              <a:rPr lang="en-US" sz="4400" dirty="0" smtClean="0"/>
              <a:t>Filth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3645" y="2394792"/>
            <a:ext cx="3188043" cy="2429134"/>
          </a:xfrm>
          <a:prstGeom prst="rect">
            <a:avLst/>
          </a:prstGeom>
          <a:solidFill>
            <a:srgbClr val="0066FF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and do, not talk and forget.</a:t>
            </a:r>
          </a:p>
        </p:txBody>
      </p:sp>
    </p:spTree>
    <p:extLst>
      <p:ext uri="{BB962C8B-B14F-4D97-AF65-F5344CB8AC3E}">
        <p14:creationId xmlns:p14="http://schemas.microsoft.com/office/powerpoint/2010/main" val="148021592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Doers, Not Forgetters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James 1:22-25</a:t>
            </a:r>
          </a:p>
          <a:p>
            <a:r>
              <a:rPr lang="en-US" dirty="0" smtClean="0"/>
              <a:t>To hear and “forget” is to deceive self.</a:t>
            </a:r>
          </a:p>
          <a:p>
            <a:r>
              <a:rPr lang="en-US" dirty="0" smtClean="0"/>
              <a:t>God tells us who and what we are.</a:t>
            </a:r>
          </a:p>
          <a:p>
            <a:r>
              <a:rPr lang="en-US" dirty="0" smtClean="0"/>
              <a:t>“Persevere” in the Word to be blessed.</a:t>
            </a:r>
          </a:p>
          <a:p>
            <a:r>
              <a:rPr lang="en-US" dirty="0" smtClean="0"/>
              <a:t>This is a verse about Monday morning.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3645" y="2394792"/>
            <a:ext cx="3188043" cy="2429134"/>
          </a:xfrm>
          <a:prstGeom prst="rect">
            <a:avLst/>
          </a:prstGeom>
          <a:solidFill>
            <a:srgbClr val="0066FF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and do, not talk and forget.</a:t>
            </a:r>
          </a:p>
        </p:txBody>
      </p:sp>
    </p:spTree>
    <p:extLst>
      <p:ext uri="{BB962C8B-B14F-4D97-AF65-F5344CB8AC3E}">
        <p14:creationId xmlns:p14="http://schemas.microsoft.com/office/powerpoint/2010/main" val="93644649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James 1:26-27</a:t>
            </a:r>
          </a:p>
          <a:p>
            <a:r>
              <a:rPr lang="en-US" dirty="0" smtClean="0"/>
              <a:t>Bridle the tongue</a:t>
            </a:r>
          </a:p>
          <a:p>
            <a:r>
              <a:rPr lang="en-US" dirty="0" smtClean="0"/>
              <a:t>Help those in need</a:t>
            </a:r>
          </a:p>
          <a:p>
            <a:r>
              <a:rPr lang="en-US" dirty="0" smtClean="0"/>
              <a:t>Abstain from filth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3645" y="2394792"/>
            <a:ext cx="3188043" cy="2429134"/>
          </a:xfrm>
          <a:prstGeom prst="rect">
            <a:avLst/>
          </a:prstGeom>
          <a:solidFill>
            <a:srgbClr val="0066FF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and do, not talk and forget.</a:t>
            </a:r>
          </a:p>
        </p:txBody>
      </p:sp>
    </p:spTree>
    <p:extLst>
      <p:ext uri="{BB962C8B-B14F-4D97-AF65-F5344CB8AC3E}">
        <p14:creationId xmlns:p14="http://schemas.microsoft.com/office/powerpoint/2010/main" val="389105953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Hear &amp; Do</vt:lpstr>
      <vt:lpstr>Blessed, So …</vt:lpstr>
      <vt:lpstr>Hearers, Not Talkers</vt:lpstr>
      <vt:lpstr>Hearers, Not Talkers</vt:lpstr>
      <vt:lpstr>Doers, Not Forgetters</vt:lpstr>
      <vt:lpstr>Three Applications</vt:lpstr>
    </vt:vector>
  </TitlesOfParts>
  <Company>Tulsa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Williams</dc:creator>
  <cp:lastModifiedBy>Benjamin Williams</cp:lastModifiedBy>
  <cp:revision>5</cp:revision>
  <dcterms:created xsi:type="dcterms:W3CDTF">2015-08-28T15:13:18Z</dcterms:created>
  <dcterms:modified xsi:type="dcterms:W3CDTF">2015-08-28T15:41:04Z</dcterms:modified>
</cp:coreProperties>
</file>