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 snapToGrid="0">
      <p:cViewPr varScale="1">
        <p:scale>
          <a:sx n="100" d="100"/>
          <a:sy n="100" d="100"/>
        </p:scale>
        <p:origin x="2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232" y="1214438"/>
            <a:ext cx="9144000" cy="2387600"/>
          </a:xfrm>
        </p:spPr>
        <p:txBody>
          <a:bodyPr anchor="b">
            <a:noAutofit/>
          </a:bodyPr>
          <a:lstStyle>
            <a:lvl1pPr algn="l">
              <a:defRPr sz="8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32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3847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04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5181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6125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2675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920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382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5384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11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4499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0392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" y="-4706"/>
            <a:ext cx="12192001" cy="686270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7770-E446-4CE3-8BED-BC20631D1333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D14E-CE89-4C4E-9A36-DF71B7AB1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6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fornian FB" panose="0207040306080B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232" y="1214438"/>
            <a:ext cx="7837968" cy="1488222"/>
          </a:xfrm>
        </p:spPr>
        <p:txBody>
          <a:bodyPr/>
          <a:lstStyle/>
          <a:p>
            <a:r>
              <a:rPr lang="en-US" dirty="0" smtClean="0"/>
              <a:t>Eat the Bread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32" y="270266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John 6:51-58</a:t>
            </a:r>
          </a:p>
        </p:txBody>
      </p:sp>
    </p:spTree>
    <p:extLst>
      <p:ext uri="{BB962C8B-B14F-4D97-AF65-F5344CB8AC3E}">
        <p14:creationId xmlns:p14="http://schemas.microsoft.com/office/powerpoint/2010/main" val="3728094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Offensive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baseline="0" dirty="0" smtClean="0"/>
              <a:t>John </a:t>
            </a:r>
            <a:r>
              <a:rPr lang="en-US" b="1" baseline="0" dirty="0" smtClean="0"/>
              <a:t>6:51-52</a:t>
            </a:r>
            <a:r>
              <a:rPr lang="en-US" b="1" dirty="0" smtClean="0"/>
              <a:t> “… the life of the world is my flesh.”</a:t>
            </a:r>
          </a:p>
          <a:p>
            <a:r>
              <a:rPr lang="en-US" dirty="0" smtClean="0"/>
              <a:t>The Jewish hearers react to this with a bit of outrage.</a:t>
            </a:r>
          </a:p>
          <a:p>
            <a:r>
              <a:rPr lang="en-US" dirty="0" smtClean="0"/>
              <a:t>Jesus doesn’t calm them down. He becomes more offensive.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21722" y="1337247"/>
            <a:ext cx="3505200" cy="4708981"/>
          </a:xfrm>
          <a:prstGeom prst="rect">
            <a:avLst/>
          </a:prstGeom>
          <a:solidFill>
            <a:schemeClr val="dk1">
              <a:alpha val="5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You aren’t hungry enough</a:t>
            </a:r>
          </a:p>
          <a:p>
            <a:pPr lvl="0"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yet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5820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More Offensive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baseline="0" dirty="0" smtClean="0"/>
              <a:t>John </a:t>
            </a:r>
            <a:r>
              <a:rPr lang="en-US" b="1" baseline="0" dirty="0" smtClean="0"/>
              <a:t>6:53</a:t>
            </a:r>
            <a:endParaRPr lang="en-US" b="1" dirty="0" smtClean="0"/>
          </a:p>
          <a:p>
            <a:r>
              <a:rPr lang="en-US" dirty="0" smtClean="0"/>
              <a:t>Drinking blood is repeatedly prohibited in the Hebrew Scriptures (Gen. 9:4; Lev. 3:17; 7:26; 17:12; 19:26; Deut. 12:16, 23; 15:23; 1 Sam. 14:33-34; </a:t>
            </a:r>
            <a:r>
              <a:rPr lang="en-US" dirty="0" err="1" smtClean="0"/>
              <a:t>Eze</a:t>
            </a:r>
            <a:r>
              <a:rPr lang="en-US" dirty="0" smtClean="0"/>
              <a:t>. 33:25).</a:t>
            </a:r>
          </a:p>
          <a:p>
            <a:r>
              <a:rPr lang="en-US" dirty="0" smtClean="0"/>
              <a:t>Even pagan culture found eating flesh repulsive.</a:t>
            </a:r>
          </a:p>
          <a:p>
            <a:r>
              <a:rPr lang="en-US" dirty="0" smtClean="0"/>
              <a:t>Yet Jesus doubles down on this metaphor: “unless you eat/drink … you have no life in you”!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21722" y="1337247"/>
            <a:ext cx="3505200" cy="4708981"/>
          </a:xfrm>
          <a:prstGeom prst="rect">
            <a:avLst/>
          </a:prstGeom>
          <a:solidFill>
            <a:schemeClr val="dk1">
              <a:alpha val="5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You aren’t hungry enough yet.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9436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Yet More Offensive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baseline="0" dirty="0" smtClean="0"/>
              <a:t>John </a:t>
            </a:r>
            <a:r>
              <a:rPr lang="en-US" b="1" baseline="0" dirty="0" smtClean="0"/>
              <a:t>6:54</a:t>
            </a:r>
            <a:endParaRPr lang="en-US" b="1" dirty="0" smtClean="0"/>
          </a:p>
          <a:p>
            <a:r>
              <a:rPr lang="en-US" dirty="0" smtClean="0"/>
              <a:t>Jesus now stops using the polite word for “eat” and starts using a word that sounds more like “feast,” “consume,” or “feed.”</a:t>
            </a:r>
          </a:p>
          <a:p>
            <a:r>
              <a:rPr lang="en-US" dirty="0" smtClean="0"/>
              <a:t>“a verb that connotes the actual chewing of food”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21722" y="1337247"/>
            <a:ext cx="3505200" cy="4708981"/>
          </a:xfrm>
          <a:prstGeom prst="rect">
            <a:avLst/>
          </a:prstGeom>
          <a:solidFill>
            <a:schemeClr val="dk1">
              <a:alpha val="5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You aren’t hungry enough yet.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7665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Eat and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baseline="0" dirty="0" smtClean="0"/>
              <a:t>John </a:t>
            </a:r>
            <a:r>
              <a:rPr lang="en-US" b="1" baseline="0" dirty="0" smtClean="0"/>
              <a:t>6:55-58</a:t>
            </a:r>
            <a:endParaRPr lang="en-US" b="1" dirty="0" smtClean="0"/>
          </a:p>
          <a:p>
            <a:r>
              <a:rPr lang="en-US" dirty="0" smtClean="0"/>
              <a:t>The intensity of the language is only matched by the consistency of the promise.</a:t>
            </a:r>
          </a:p>
          <a:p>
            <a:r>
              <a:rPr lang="en-US" dirty="0" smtClean="0"/>
              <a:t>Eating/drinking Jesus leads to life.</a:t>
            </a:r>
          </a:p>
          <a:p>
            <a:r>
              <a:rPr lang="en-US" dirty="0" smtClean="0"/>
              <a:t>Eating/drinking anything else offers nothing but death.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21722" y="1337247"/>
            <a:ext cx="3505200" cy="4708981"/>
          </a:xfrm>
          <a:prstGeom prst="rect">
            <a:avLst/>
          </a:prstGeom>
          <a:solidFill>
            <a:schemeClr val="dk1">
              <a:alpha val="5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You aren’t hungry enough yet.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4619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Hunger &amp; Thirst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834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Desire More, Not Less</a:t>
            </a:r>
          </a:p>
          <a:p>
            <a:r>
              <a:rPr lang="en-US" dirty="0" smtClean="0"/>
              <a:t>Don’t Settle, Be Filled</a:t>
            </a:r>
          </a:p>
          <a:p>
            <a:r>
              <a:rPr lang="en-US" dirty="0" smtClean="0"/>
              <a:t>Crave Jesus and Feast on Him</a:t>
            </a:r>
          </a:p>
          <a:p>
            <a:r>
              <a:rPr lang="en-US" dirty="0" smtClean="0"/>
              <a:t>Stop Walking Away Hungry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21722" y="1337247"/>
            <a:ext cx="3505200" cy="4708981"/>
          </a:xfrm>
          <a:prstGeom prst="rect">
            <a:avLst/>
          </a:prstGeom>
          <a:solidFill>
            <a:schemeClr val="dk1">
              <a:alpha val="5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You aren’t hungry enough yet.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1423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247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Californian FB</vt:lpstr>
      <vt:lpstr>Office Theme</vt:lpstr>
      <vt:lpstr>Eat the Bread</vt:lpstr>
      <vt:lpstr>Offensive</vt:lpstr>
      <vt:lpstr>More Offensive</vt:lpstr>
      <vt:lpstr>Yet More Offensive</vt:lpstr>
      <vt:lpstr>Eat and Live</vt:lpstr>
      <vt:lpstr>Hunger &amp; Thirst</vt:lpstr>
    </vt:vector>
  </TitlesOfParts>
  <Company>Tulsa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Sign of Bread</dc:title>
  <dc:creator>Benjamin Williams</dc:creator>
  <cp:lastModifiedBy>Benjamin Williams</cp:lastModifiedBy>
  <cp:revision>28</cp:revision>
  <dcterms:created xsi:type="dcterms:W3CDTF">2015-07-24T16:17:45Z</dcterms:created>
  <dcterms:modified xsi:type="dcterms:W3CDTF">2015-08-13T17:08:28Z</dcterms:modified>
</cp:coreProperties>
</file>