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57" r:id="rId5"/>
    <p:sldId id="259"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21" autoAdjust="0"/>
  </p:normalViewPr>
  <p:slideViewPr>
    <p:cSldViewPr snapToGrid="0">
      <p:cViewPr>
        <p:scale>
          <a:sx n="90" d="100"/>
          <a:sy n="90" d="100"/>
        </p:scale>
        <p:origin x="66" y="27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0232" y="1214438"/>
            <a:ext cx="9144000" cy="2387600"/>
          </a:xfrm>
        </p:spPr>
        <p:txBody>
          <a:bodyPr anchor="b">
            <a:noAutofit/>
          </a:bodyPr>
          <a:lstStyle>
            <a:lvl1pPr algn="l">
              <a:defRPr sz="8800"/>
            </a:lvl1pPr>
          </a:lstStyle>
          <a:p>
            <a:r>
              <a:rPr lang="en-US" dirty="0" smtClean="0"/>
              <a:t>Click to edit Master title style</a:t>
            </a:r>
            <a:endParaRPr lang="en-US" dirty="0"/>
          </a:p>
        </p:txBody>
      </p:sp>
      <p:sp>
        <p:nvSpPr>
          <p:cNvPr id="3" name="Subtitle 2"/>
          <p:cNvSpPr>
            <a:spLocks noGrp="1"/>
          </p:cNvSpPr>
          <p:nvPr>
            <p:ph type="subTitle" idx="1"/>
          </p:nvPr>
        </p:nvSpPr>
        <p:spPr>
          <a:xfrm>
            <a:off x="620232" y="3602038"/>
            <a:ext cx="9144000" cy="1655762"/>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3167770-E446-4CE3-8BED-BC20631D1333}"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405363847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67770-E446-4CE3-8BED-BC20631D1333}"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05180504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67770-E446-4CE3-8BED-BC20631D1333}"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50935181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dk1">
              <a:alpha val="7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67770-E446-4CE3-8BED-BC20631D1333}"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77266125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67770-E446-4CE3-8BED-BC20631D1333}"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76952675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67770-E446-4CE3-8BED-BC20631D1333}"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56609206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67770-E446-4CE3-8BED-BC20631D1333}"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44640382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67770-E446-4CE3-8BED-BC20631D1333}"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22525384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67770-E446-4CE3-8BED-BC20631D1333}" type="datetimeFigureOut">
              <a:rPr lang="en-US" smtClean="0"/>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139403111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67770-E446-4CE3-8BED-BC20631D1333}"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1093844998"/>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67770-E446-4CE3-8BED-BC20631D1333}"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2DD14E-CE89-4C4E-9A36-DF71B7AB13AA}" type="slidenum">
              <a:rPr lang="en-US" smtClean="0"/>
              <a:t>‹#›</a:t>
            </a:fld>
            <a:endParaRPr lang="en-US"/>
          </a:p>
        </p:txBody>
      </p:sp>
    </p:spTree>
    <p:extLst>
      <p:ext uri="{BB962C8B-B14F-4D97-AF65-F5344CB8AC3E}">
        <p14:creationId xmlns:p14="http://schemas.microsoft.com/office/powerpoint/2010/main" val="362910392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1" name="Picture 10"/>
          <p:cNvPicPr>
            <a:picLocks noChangeAspect="1"/>
          </p:cNvPicPr>
          <p:nvPr userDrawn="1"/>
        </p:nvPicPr>
        <p:blipFill>
          <a:blip r:embed="rId14"/>
          <a:stretch>
            <a:fillRect/>
          </a:stretch>
        </p:blipFill>
        <p:spPr>
          <a:xfrm>
            <a:off x="-1" y="-4706"/>
            <a:ext cx="12192001" cy="6862706"/>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67770-E446-4CE3-8BED-BC20631D1333}" type="datetimeFigureOut">
              <a:rPr lang="en-US" smtClean="0"/>
              <a:t>7/24/2015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DD14E-CE89-4C4E-9A36-DF71B7AB13AA}" type="slidenum">
              <a:rPr lang="en-US" smtClean="0"/>
              <a:t>‹#›</a:t>
            </a:fld>
            <a:endParaRPr lang="en-US"/>
          </a:p>
        </p:txBody>
      </p:sp>
    </p:spTree>
    <p:extLst>
      <p:ext uri="{BB962C8B-B14F-4D97-AF65-F5344CB8AC3E}">
        <p14:creationId xmlns:p14="http://schemas.microsoft.com/office/powerpoint/2010/main" val="1402365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l" defTabSz="914400" rtl="0" eaLnBrk="1" latinLnBrk="0" hangingPunct="1">
        <a:lnSpc>
          <a:spcPct val="90000"/>
        </a:lnSpc>
        <a:spcBef>
          <a:spcPct val="0"/>
        </a:spcBef>
        <a:buNone/>
        <a:defRPr sz="6000" b="1" kern="1200">
          <a:solidFill>
            <a:schemeClr val="bg1"/>
          </a:solidFill>
          <a:effectLst>
            <a:outerShdw blurRad="38100" dist="38100" dir="2700000" algn="tl">
              <a:srgbClr val="000000">
                <a:alpha val="43137"/>
              </a:srgbClr>
            </a:outerShdw>
          </a:effectLst>
          <a:latin typeface="Californian FB" panose="0207040306080B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0232" y="1214438"/>
            <a:ext cx="5397796" cy="2387600"/>
          </a:xfrm>
        </p:spPr>
        <p:txBody>
          <a:bodyPr/>
          <a:lstStyle/>
          <a:p>
            <a:r>
              <a:rPr lang="en-US" dirty="0" smtClean="0"/>
              <a:t>The Sign of Bread</a:t>
            </a:r>
            <a:endParaRPr lang="en-US" dirty="0"/>
          </a:p>
        </p:txBody>
      </p:sp>
      <p:sp>
        <p:nvSpPr>
          <p:cNvPr id="3" name="Subtitle 2"/>
          <p:cNvSpPr>
            <a:spLocks noGrp="1"/>
          </p:cNvSpPr>
          <p:nvPr>
            <p:ph type="subTitle" idx="1"/>
          </p:nvPr>
        </p:nvSpPr>
        <p:spPr/>
        <p:txBody>
          <a:bodyPr/>
          <a:lstStyle/>
          <a:p>
            <a:r>
              <a:rPr lang="en-US" dirty="0" smtClean="0"/>
              <a:t>John 6:1-21</a:t>
            </a:r>
          </a:p>
        </p:txBody>
      </p:sp>
    </p:spTree>
    <p:extLst>
      <p:ext uri="{BB962C8B-B14F-4D97-AF65-F5344CB8AC3E}">
        <p14:creationId xmlns:p14="http://schemas.microsoft.com/office/powerpoint/2010/main" val="372809410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Moses &amp; Hunger</a:t>
            </a:r>
            <a:endParaRPr lang="en-US" dirty="0"/>
          </a:p>
        </p:txBody>
      </p:sp>
      <p:sp>
        <p:nvSpPr>
          <p:cNvPr id="3" name="Content Placeholder 2"/>
          <p:cNvSpPr>
            <a:spLocks noGrp="1"/>
          </p:cNvSpPr>
          <p:nvPr>
            <p:ph idx="1"/>
          </p:nvPr>
        </p:nvSpPr>
        <p:spPr/>
        <p:txBody>
          <a:bodyPr/>
          <a:lstStyle/>
          <a:p>
            <a:r>
              <a:rPr lang="en-US" b="1" dirty="0" smtClean="0"/>
              <a:t>Numbers 11:13-15</a:t>
            </a:r>
            <a:r>
              <a:rPr lang="en-US" dirty="0" smtClean="0"/>
              <a:t>  “Where am I to get meat to give to all this people? For they weep before me and say, ‘Give us meat, that we may eat.’ I am not able to carry all this people alone; the burden is too heavy for me. If you will treat me like this, kill me at once, if I find favor in your sight, that I may not see my wretchedness.”</a:t>
            </a:r>
          </a:p>
        </p:txBody>
      </p:sp>
    </p:spTree>
    <p:extLst>
      <p:ext uri="{BB962C8B-B14F-4D97-AF65-F5344CB8AC3E}">
        <p14:creationId xmlns:p14="http://schemas.microsoft.com/office/powerpoint/2010/main" val="2641299779"/>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Elisha &amp; Bread</a:t>
            </a:r>
            <a:endParaRPr lang="en-US" dirty="0"/>
          </a:p>
        </p:txBody>
      </p:sp>
      <p:sp>
        <p:nvSpPr>
          <p:cNvPr id="3" name="Content Placeholder 2"/>
          <p:cNvSpPr>
            <a:spLocks noGrp="1"/>
          </p:cNvSpPr>
          <p:nvPr>
            <p:ph idx="1"/>
          </p:nvPr>
        </p:nvSpPr>
        <p:spPr/>
        <p:txBody>
          <a:bodyPr>
            <a:normAutofit/>
          </a:bodyPr>
          <a:lstStyle/>
          <a:p>
            <a:r>
              <a:rPr lang="en-US" b="1" dirty="0" smtClean="0"/>
              <a:t>2 Kings 4:42-44</a:t>
            </a:r>
            <a:r>
              <a:rPr lang="en-US" dirty="0" smtClean="0"/>
              <a:t>  A man came from Baal-</a:t>
            </a:r>
            <a:r>
              <a:rPr lang="en-US" dirty="0" err="1" smtClean="0"/>
              <a:t>shalishah</a:t>
            </a:r>
            <a:r>
              <a:rPr lang="en-US" dirty="0" smtClean="0"/>
              <a:t>, bringing the man of God bread of the firstfruits, twenty loaves of barley and fresh ears of grain in his sack. And Elisha said, “Give to the men, that they may eat.” But his servant said, “How can I set this before a hundred men?” So he repeated, “Give them to the men, that they may eat, for thus says the LORD, ‘They shall eat and have some left.’” So he set it before them. And they ate and had some left, according to the word of the LORD. </a:t>
            </a:r>
            <a:endParaRPr lang="en-US" dirty="0"/>
          </a:p>
        </p:txBody>
      </p:sp>
    </p:spTree>
    <p:extLst>
      <p:ext uri="{BB962C8B-B14F-4D97-AF65-F5344CB8AC3E}">
        <p14:creationId xmlns:p14="http://schemas.microsoft.com/office/powerpoint/2010/main" val="314442352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&amp; Bread</a:t>
            </a:r>
            <a:endParaRPr lang="en-US" dirty="0"/>
          </a:p>
        </p:txBody>
      </p:sp>
      <p:sp>
        <p:nvSpPr>
          <p:cNvPr id="3" name="Content Placeholder 2"/>
          <p:cNvSpPr>
            <a:spLocks noGrp="1"/>
          </p:cNvSpPr>
          <p:nvPr>
            <p:ph idx="1"/>
          </p:nvPr>
        </p:nvSpPr>
        <p:spPr/>
        <p:txBody>
          <a:bodyPr/>
          <a:lstStyle/>
          <a:p>
            <a:pPr marL="0" indent="0">
              <a:buNone/>
            </a:pPr>
            <a:r>
              <a:rPr lang="en-US" b="1" dirty="0" smtClean="0"/>
              <a:t>John 6:1-6; 10-13</a:t>
            </a:r>
          </a:p>
          <a:p>
            <a:r>
              <a:rPr lang="en-US" dirty="0" smtClean="0"/>
              <a:t>v. 1-4, The</a:t>
            </a:r>
            <a:r>
              <a:rPr lang="en-US" baseline="0" dirty="0" smtClean="0"/>
              <a:t> Setting: Passover</a:t>
            </a:r>
          </a:p>
          <a:p>
            <a:r>
              <a:rPr lang="en-US" baseline="0" dirty="0" smtClean="0"/>
              <a:t>v. 5-6, When Moses asked this question, he did not know the answer. Jesus did.</a:t>
            </a:r>
          </a:p>
          <a:p>
            <a:r>
              <a:rPr lang="en-US" baseline="0" dirty="0" smtClean="0"/>
              <a:t>v. 10-13, Elisha fed 100. Jesus fed 5000 plus.</a:t>
            </a:r>
          </a:p>
          <a:p>
            <a:r>
              <a:rPr lang="en-US" baseline="0" dirty="0" smtClean="0"/>
              <a:t>Jesus is the true and better Moses.</a:t>
            </a:r>
          </a:p>
          <a:p>
            <a:r>
              <a:rPr lang="en-US" baseline="0" dirty="0" smtClean="0"/>
              <a:t>Jesus is the true and better Elisha.</a:t>
            </a:r>
          </a:p>
        </p:txBody>
      </p:sp>
    </p:spTree>
    <p:extLst>
      <p:ext uri="{BB962C8B-B14F-4D97-AF65-F5344CB8AC3E}">
        <p14:creationId xmlns:p14="http://schemas.microsoft.com/office/powerpoint/2010/main" val="157834632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This Make Jesus?</a:t>
            </a:r>
            <a:endParaRPr lang="en-US" dirty="0"/>
          </a:p>
        </p:txBody>
      </p:sp>
      <p:sp>
        <p:nvSpPr>
          <p:cNvPr id="3" name="Content Placeholder 2"/>
          <p:cNvSpPr>
            <a:spLocks noGrp="1"/>
          </p:cNvSpPr>
          <p:nvPr>
            <p:ph idx="1"/>
          </p:nvPr>
        </p:nvSpPr>
        <p:spPr>
          <a:xfrm>
            <a:off x="838200" y="1825625"/>
            <a:ext cx="10515600" cy="4702766"/>
          </a:xfrm>
        </p:spPr>
        <p:txBody>
          <a:bodyPr>
            <a:normAutofit fontScale="92500"/>
          </a:bodyPr>
          <a:lstStyle/>
          <a:p>
            <a:r>
              <a:rPr lang="en-US" b="1" dirty="0" smtClean="0"/>
              <a:t>John 6:14</a:t>
            </a:r>
            <a:r>
              <a:rPr lang="en-US" dirty="0" smtClean="0"/>
              <a:t> – They knew this made Jesus a Prophet.</a:t>
            </a:r>
          </a:p>
          <a:p>
            <a:r>
              <a:rPr lang="en-US" b="1" dirty="0" smtClean="0"/>
              <a:t>John 6:15</a:t>
            </a:r>
            <a:r>
              <a:rPr lang="en-US" dirty="0" smtClean="0"/>
              <a:t> – They thought</a:t>
            </a:r>
            <a:r>
              <a:rPr lang="en-US" baseline="0" dirty="0" smtClean="0"/>
              <a:t> this might make Jesus a King.</a:t>
            </a:r>
          </a:p>
          <a:p>
            <a:r>
              <a:rPr lang="en-US" b="1" baseline="0" dirty="0" smtClean="0"/>
              <a:t>John 6:16-21</a:t>
            </a:r>
            <a:r>
              <a:rPr lang="en-US" baseline="0" dirty="0" smtClean="0"/>
              <a:t> – They did not know that this made Jesus God!</a:t>
            </a:r>
          </a:p>
          <a:p>
            <a:r>
              <a:rPr lang="en-US" b="1" dirty="0" smtClean="0"/>
              <a:t>Psalms 77:16-19</a:t>
            </a:r>
            <a:r>
              <a:rPr lang="en-US" dirty="0" smtClean="0"/>
              <a:t>  When the waters saw you, O God, when the waters saw you, they were afraid; indeed, the deep trembled. The clouds poured out water; the skies gave forth thunder; your arrows flashed on every side. The crash of your thunder was in the whirlwind; your </a:t>
            </a:r>
            <a:r>
              <a:rPr lang="en-US" dirty="0" err="1" smtClean="0"/>
              <a:t>lightnings</a:t>
            </a:r>
            <a:r>
              <a:rPr lang="en-US" dirty="0" smtClean="0"/>
              <a:t> lighted up the world; the earth trembled and shook. Your way was through the sea, your path through the great waters; yet your footprints were unseen. </a:t>
            </a:r>
            <a:endParaRPr lang="en-US" dirty="0"/>
          </a:p>
        </p:txBody>
      </p:sp>
    </p:spTree>
    <p:extLst>
      <p:ext uri="{BB962C8B-B14F-4D97-AF65-F5344CB8AC3E}">
        <p14:creationId xmlns:p14="http://schemas.microsoft.com/office/powerpoint/2010/main" val="23369655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Responses</a:t>
            </a:r>
            <a:endParaRPr lang="en-US" dirty="0"/>
          </a:p>
        </p:txBody>
      </p:sp>
      <p:sp>
        <p:nvSpPr>
          <p:cNvPr id="3" name="Content Placeholder 2"/>
          <p:cNvSpPr>
            <a:spLocks noGrp="1"/>
          </p:cNvSpPr>
          <p:nvPr>
            <p:ph idx="1"/>
          </p:nvPr>
        </p:nvSpPr>
        <p:spPr/>
        <p:txBody>
          <a:bodyPr/>
          <a:lstStyle/>
          <a:p>
            <a:pPr marL="0" indent="0">
              <a:buNone/>
            </a:pPr>
            <a:r>
              <a:rPr lang="en-US" b="1" baseline="0" dirty="0" smtClean="0"/>
              <a:t>John 6:7-9</a:t>
            </a:r>
          </a:p>
          <a:p>
            <a:r>
              <a:rPr lang="en-US" baseline="0" dirty="0" smtClean="0"/>
              <a:t>v. 7, Philip: We don’t have enough.</a:t>
            </a:r>
          </a:p>
          <a:p>
            <a:r>
              <a:rPr lang="en-US" baseline="0" dirty="0" smtClean="0"/>
              <a:t>v. 8-9, Andrew: We have a little.</a:t>
            </a:r>
          </a:p>
          <a:p>
            <a:endParaRPr lang="en-US" baseline="0" dirty="0" smtClean="0"/>
          </a:p>
          <a:p>
            <a:r>
              <a:rPr lang="en-US" baseline="0" dirty="0" smtClean="0"/>
              <a:t>One response is practical, but faithless.</a:t>
            </a:r>
          </a:p>
          <a:p>
            <a:r>
              <a:rPr lang="en-US" baseline="0" dirty="0" smtClean="0"/>
              <a:t>The other response is of trust.</a:t>
            </a:r>
            <a:endParaRPr lang="en-US" dirty="0"/>
          </a:p>
        </p:txBody>
      </p:sp>
    </p:spTree>
    <p:extLst>
      <p:ext uri="{BB962C8B-B14F-4D97-AF65-F5344CB8AC3E}">
        <p14:creationId xmlns:p14="http://schemas.microsoft.com/office/powerpoint/2010/main" val="167224673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446</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Californian FB</vt:lpstr>
      <vt:lpstr>Office Theme</vt:lpstr>
      <vt:lpstr>The Sign of Bread</vt:lpstr>
      <vt:lpstr>Moses &amp; Hunger</vt:lpstr>
      <vt:lpstr>Elisha &amp; Bread</vt:lpstr>
      <vt:lpstr>Jesus &amp; Bread</vt:lpstr>
      <vt:lpstr>Who Does This Make Jesus?</vt:lpstr>
      <vt:lpstr>Responses</vt:lpstr>
    </vt:vector>
  </TitlesOfParts>
  <Company>Tulsa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Sign of Bread</dc:title>
  <dc:creator>Benjamin Williams</dc:creator>
  <cp:lastModifiedBy>Benjamin Williams</cp:lastModifiedBy>
  <cp:revision>6</cp:revision>
  <dcterms:created xsi:type="dcterms:W3CDTF">2015-07-24T16:17:45Z</dcterms:created>
  <dcterms:modified xsi:type="dcterms:W3CDTF">2015-07-24T17:27:32Z</dcterms:modified>
</cp:coreProperties>
</file>