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21" autoAdjust="0"/>
  </p:normalViewPr>
  <p:slideViewPr>
    <p:cSldViewPr snapToGrid="0">
      <p:cViewPr varScale="1">
        <p:scale>
          <a:sx n="94" d="100"/>
          <a:sy n="94" d="100"/>
        </p:scale>
        <p:origin x="108" y="2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50000" r="40654"/>
          <a:stretch/>
        </p:blipFill>
        <p:spPr>
          <a:xfrm>
            <a:off x="0" y="0"/>
            <a:ext cx="12224083" cy="6865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7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40654" b="49650"/>
          <a:stretch/>
        </p:blipFill>
        <p:spPr>
          <a:xfrm>
            <a:off x="1" y="-7331"/>
            <a:ext cx="12224084" cy="6913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5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5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9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8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1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2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7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981ED-A176-4539-A29D-90F860177EF8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85DD6-E11B-4039-8FBD-5CAF49EE1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6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ras Light ITC" panose="020B0402030504020804" pitchFamily="34" charset="0"/>
          <a:ea typeface="Gulim" panose="020B0600000101010101" pitchFamily="34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968" y="1122362"/>
            <a:ext cx="6713621" cy="4869363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/>
              <a:t>High Definition Love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0370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Definition Love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1 John 4:7-8</a:t>
            </a:r>
          </a:p>
          <a:p>
            <a:pPr lvl="0"/>
            <a:r>
              <a:rPr lang="en-US" dirty="0" smtClean="0"/>
              <a:t>What makes a good image or a quality recording?</a:t>
            </a:r>
          </a:p>
          <a:p>
            <a:pPr lvl="0"/>
            <a:r>
              <a:rPr lang="en-US" dirty="0" smtClean="0"/>
              <a:t>A good image or recording is measured against reality.</a:t>
            </a:r>
          </a:p>
          <a:p>
            <a:pPr lvl="0"/>
            <a:r>
              <a:rPr lang="en-US" dirty="0" smtClean="0"/>
              <a:t>God is the reality against which all love is measured.</a:t>
            </a:r>
          </a:p>
          <a:p>
            <a:pPr lvl="0"/>
            <a:r>
              <a:rPr lang="en-US" dirty="0" smtClean="0"/>
              <a:t>God does not “have” love. God is love.</a:t>
            </a:r>
          </a:p>
        </p:txBody>
      </p:sp>
    </p:spTree>
    <p:extLst>
      <p:ext uri="{BB962C8B-B14F-4D97-AF65-F5344CB8AC3E}">
        <p14:creationId xmlns:p14="http://schemas.microsoft.com/office/powerpoint/2010/main" val="122223273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Image of Love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1 John 4:9-10, 14-15</a:t>
            </a:r>
          </a:p>
          <a:p>
            <a:pPr lvl="0"/>
            <a:r>
              <a:rPr lang="en-US" dirty="0" smtClean="0"/>
              <a:t>The love of God is seen perfectly in his Son.</a:t>
            </a:r>
          </a:p>
          <a:p>
            <a:pPr lvl="0"/>
            <a:r>
              <a:rPr lang="en-US" dirty="0" smtClean="0"/>
              <a:t>The love of God creates life, rather than consuming it.</a:t>
            </a:r>
          </a:p>
          <a:p>
            <a:pPr lvl="0"/>
            <a:r>
              <a:rPr lang="en-US" dirty="0" smtClean="0"/>
              <a:t>The love of God acts first and without our prompting.</a:t>
            </a:r>
          </a:p>
        </p:txBody>
      </p:sp>
    </p:spTree>
    <p:extLst>
      <p:ext uri="{BB962C8B-B14F-4D97-AF65-F5344CB8AC3E}">
        <p14:creationId xmlns:p14="http://schemas.microsoft.com/office/powerpoint/2010/main" val="2890056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Love Enacted, Not Spoken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1 John 4:11, 20-21</a:t>
            </a:r>
          </a:p>
          <a:p>
            <a:pPr lvl="0"/>
            <a:r>
              <a:rPr lang="en-US" dirty="0" smtClean="0"/>
              <a:t>The love of God demands a response.</a:t>
            </a:r>
          </a:p>
          <a:p>
            <a:pPr rtl="0" eaLnBrk="1" latinLnBrk="0" hangingPunct="1"/>
            <a:r>
              <a:rPr lang="en-US" dirty="0" smtClean="0"/>
              <a:t>The love of God is not expressed with mere words.</a:t>
            </a:r>
          </a:p>
          <a:p>
            <a:pPr rtl="0" eaLnBrk="1" latinLnBrk="0" hangingPunct="1"/>
            <a:r>
              <a:rPr lang="en-US" dirty="0" smtClean="0"/>
              <a:t>The love of God must be enacted toward others.</a:t>
            </a:r>
          </a:p>
        </p:txBody>
      </p:sp>
    </p:spTree>
    <p:extLst>
      <p:ext uri="{BB962C8B-B14F-4D97-AF65-F5344CB8AC3E}">
        <p14:creationId xmlns:p14="http://schemas.microsoft.com/office/powerpoint/2010/main" val="3270344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Love Dwells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1 John 4:12-13</a:t>
            </a:r>
          </a:p>
          <a:p>
            <a:pPr lvl="0"/>
            <a:r>
              <a:rPr lang="en-US" dirty="0" smtClean="0"/>
              <a:t>The love of God shows us the invisible.</a:t>
            </a:r>
          </a:p>
          <a:p>
            <a:pPr lvl="0"/>
            <a:r>
              <a:rPr lang="en-US" dirty="0" smtClean="0"/>
              <a:t>The love of God brings God into our lives.</a:t>
            </a:r>
          </a:p>
          <a:p>
            <a:pPr lvl="0"/>
            <a:r>
              <a:rPr lang="en-US" dirty="0" smtClean="0"/>
              <a:t>The love of God is the expression of the life of the Spirit.</a:t>
            </a:r>
          </a:p>
        </p:txBody>
      </p:sp>
    </p:spTree>
    <p:extLst>
      <p:ext uri="{BB962C8B-B14F-4D97-AF65-F5344CB8AC3E}">
        <p14:creationId xmlns:p14="http://schemas.microsoft.com/office/powerpoint/2010/main" val="1791548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Fear In Love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1 John 4:16-19</a:t>
            </a:r>
          </a:p>
          <a:p>
            <a:pPr lvl="0"/>
            <a:r>
              <a:rPr lang="en-US" dirty="0" smtClean="0"/>
              <a:t>The love of God is something we come to know in Christ.</a:t>
            </a:r>
          </a:p>
          <a:p>
            <a:pPr lvl="0"/>
            <a:r>
              <a:rPr lang="en-US" dirty="0" smtClean="0"/>
              <a:t>The love of God creates a holy confidence.</a:t>
            </a:r>
          </a:p>
          <a:p>
            <a:pPr lvl="0"/>
            <a:r>
              <a:rPr lang="en-US" dirty="0" smtClean="0"/>
              <a:t>The love of God leaves no room for fear.</a:t>
            </a:r>
          </a:p>
          <a:p>
            <a:pPr lvl="0"/>
            <a:r>
              <a:rPr lang="en-US" dirty="0" smtClean="0"/>
              <a:t>“We love because he first loved us.”</a:t>
            </a:r>
          </a:p>
        </p:txBody>
      </p:sp>
    </p:spTree>
    <p:extLst>
      <p:ext uri="{BB962C8B-B14F-4D97-AF65-F5344CB8AC3E}">
        <p14:creationId xmlns:p14="http://schemas.microsoft.com/office/powerpoint/2010/main" val="3611958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221</Words>
  <Application>Microsoft Office PowerPoint</Application>
  <PresentationFormat>Widescreen</PresentationFormat>
  <Paragraphs>28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Gulim</vt:lpstr>
      <vt:lpstr>Arial</vt:lpstr>
      <vt:lpstr>Calibri</vt:lpstr>
      <vt:lpstr>Eras Light ITC</vt:lpstr>
      <vt:lpstr>Office Theme</vt:lpstr>
      <vt:lpstr>High Definition Love</vt:lpstr>
      <vt:lpstr>High Definition Love</vt:lpstr>
      <vt:lpstr>The Image of Love</vt:lpstr>
      <vt:lpstr>Love Enacted, Not Spoken</vt:lpstr>
      <vt:lpstr>Where Love Dwells</vt:lpstr>
      <vt:lpstr>No Fear In Love</vt:lpstr>
    </vt:vector>
  </TitlesOfParts>
  <Company>Tulsa Community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Definition Love</dc:title>
  <dc:creator>Benjamin Williams</dc:creator>
  <cp:lastModifiedBy>Benjamin Williams</cp:lastModifiedBy>
  <cp:revision>6</cp:revision>
  <dcterms:created xsi:type="dcterms:W3CDTF">2015-04-17T18:49:25Z</dcterms:created>
  <dcterms:modified xsi:type="dcterms:W3CDTF">2015-04-28T18:30:09Z</dcterms:modified>
</cp:coreProperties>
</file>