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9" r:id="rId4"/>
    <p:sldId id="260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10"/>
  </p:normalViewPr>
  <p:slideViewPr>
    <p:cSldViewPr snapToGrid="0">
      <p:cViewPr varScale="1">
        <p:scale>
          <a:sx n="100" d="100"/>
          <a:sy n="100" d="100"/>
        </p:scale>
        <p:origin x="21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E71C8-49C5-4857-8427-0F0E0317859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33B48-E13D-48BD-A724-50F675A9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5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33B48-E13D-48BD-A724-50F675A9D1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2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F879-2753-450F-A7F5-3D8A7832767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79C9-8715-4C4E-9011-E5B2AB78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8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F879-2753-450F-A7F5-3D8A7832767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79C9-8715-4C4E-9011-E5B2AB78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55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F879-2753-450F-A7F5-3D8A7832767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79C9-8715-4C4E-9011-E5B2AB78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2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04557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7087"/>
            <a:ext cx="10515600" cy="235987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3600">
                <a:latin typeface="Century Gothic" panose="020B0502020202020204" pitchFamily="34" charset="0"/>
              </a:defRPr>
            </a:lvl2pPr>
            <a:lvl3pPr marL="914400" indent="0" algn="ctr">
              <a:buNone/>
              <a:defRPr sz="3200">
                <a:latin typeface="Century Gothic" panose="020B0502020202020204" pitchFamily="34" charset="0"/>
              </a:defRPr>
            </a:lvl3pPr>
            <a:lvl4pPr marL="1371600" indent="0" algn="ctr">
              <a:buNone/>
              <a:defRPr sz="2800">
                <a:latin typeface="Century Gothic" panose="020B0502020202020204" pitchFamily="34" charset="0"/>
              </a:defRPr>
            </a:lvl4pPr>
            <a:lvl5pPr marL="1828800" indent="0" algn="ctr">
              <a:buNone/>
              <a:defRPr sz="2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F879-2753-450F-A7F5-3D8A7832767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79C9-8715-4C4E-9011-E5B2AB78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99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F879-2753-450F-A7F5-3D8A7832767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79C9-8715-4C4E-9011-E5B2AB78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8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F879-2753-450F-A7F5-3D8A7832767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79C9-8715-4C4E-9011-E5B2AB78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72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F879-2753-450F-A7F5-3D8A7832767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79C9-8715-4C4E-9011-E5B2AB78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0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F879-2753-450F-A7F5-3D8A7832767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79C9-8715-4C4E-9011-E5B2AB78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40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F879-2753-450F-A7F5-3D8A7832767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79C9-8715-4C4E-9011-E5B2AB78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90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F879-2753-450F-A7F5-3D8A7832767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79C9-8715-4C4E-9011-E5B2AB78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5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F879-2753-450F-A7F5-3D8A7832767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679C9-8715-4C4E-9011-E5B2AB78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38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0F879-2753-450F-A7F5-3D8A7832767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679C9-8715-4C4E-9011-E5B2AB78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3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8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taboo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bonus lesson on simplicity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7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037"/>
            <a:ext cx="10515600" cy="1325563"/>
          </a:xfrm>
        </p:spPr>
        <p:txBody>
          <a:bodyPr/>
          <a:lstStyle/>
          <a:p>
            <a:r>
              <a:rPr lang="en-US" dirty="0" smtClean="0"/>
              <a:t>taboo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601"/>
            <a:ext cx="10515600" cy="4648362"/>
          </a:xfrm>
        </p:spPr>
        <p:txBody>
          <a:bodyPr>
            <a:normAutofit fontScale="92500" lnSpcReduction="20000"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dirty="0" smtClean="0"/>
              <a:t>About 800 Scriptures that deal with money in the Bible. 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 smtClean="0"/>
              <a:t>Jesus talked about money more than He did Heaven and Hell </a:t>
            </a:r>
            <a:r>
              <a:rPr lang="en-US" b="1" dirty="0" smtClean="0"/>
              <a:t>combined</a:t>
            </a:r>
            <a:r>
              <a:rPr lang="en-US" dirty="0" smtClean="0"/>
              <a:t>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 smtClean="0"/>
              <a:t>Jesus talked about money more than anything else except the Kingdom of God.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 smtClean="0"/>
              <a:t>11 of 39 parables talk about money.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 smtClean="0"/>
              <a:t>1 of every 7 verses in the Gospel of Luke talks about money.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47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Acts 4:32-37</a:t>
            </a:r>
          </a:p>
          <a:p>
            <a:pPr lvl="0"/>
            <a:r>
              <a:rPr lang="en-US" dirty="0" smtClean="0"/>
              <a:t>The gospel</a:t>
            </a:r>
            <a:r>
              <a:rPr lang="en-US" baseline="0" dirty="0" smtClean="0"/>
              <a:t> reshaped peoples lives and wove them together, including their possessions and finances.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5713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Acts </a:t>
            </a:r>
            <a:r>
              <a:rPr lang="en-US" dirty="0" smtClean="0"/>
              <a:t>5:1-2</a:t>
            </a:r>
            <a:endParaRPr lang="en-US" dirty="0" smtClean="0"/>
          </a:p>
          <a:p>
            <a:r>
              <a:rPr lang="en-US" dirty="0" smtClean="0"/>
              <a:t>Privacy is one thing. Hypocrisy is another.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07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Acts 5:3-10</a:t>
            </a:r>
            <a:endParaRPr lang="en-US" dirty="0"/>
          </a:p>
          <a:p>
            <a:r>
              <a:rPr lang="en-US" dirty="0" smtClean="0"/>
              <a:t>Peter affirms the personal nature of finance, while declaring that it is also of divine concern.</a:t>
            </a:r>
          </a:p>
        </p:txBody>
      </p:sp>
    </p:spTree>
    <p:extLst>
      <p:ext uri="{BB962C8B-B14F-4D97-AF65-F5344CB8AC3E}">
        <p14:creationId xmlns:p14="http://schemas.microsoft.com/office/powerpoint/2010/main" val="3524857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Acts 5:11</a:t>
            </a:r>
          </a:p>
          <a:p>
            <a:r>
              <a:rPr lang="en-US" dirty="0" smtClean="0"/>
              <a:t>“We need to love each other enough to sense our mutual responsibility and accountability.” (Richard Foster)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89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Peter 3:3</a:t>
            </a:r>
            <a:r>
              <a:rPr lang="en-US" smtClean="0"/>
              <a:t>; Deuteronomy </a:t>
            </a:r>
            <a:r>
              <a:rPr lang="en-US" dirty="0" smtClean="0"/>
              <a:t>23:19</a:t>
            </a:r>
          </a:p>
          <a:p>
            <a:r>
              <a:rPr lang="en-US" dirty="0" smtClean="0"/>
              <a:t>Specific guides can be a help, but must not be become legalistic.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76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164</Words>
  <Application>Microsoft Office PowerPoint</Application>
  <PresentationFormat>Widescreen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Office Theme</vt:lpstr>
      <vt:lpstr>taboo</vt:lpstr>
      <vt:lpstr>taboo</vt:lpstr>
      <vt:lpstr>common</vt:lpstr>
      <vt:lpstr>secrets</vt:lpstr>
      <vt:lpstr>personal</vt:lpstr>
      <vt:lpstr>fear</vt:lpstr>
      <vt:lpstr>guides</vt:lpstr>
    </vt:vector>
  </TitlesOfParts>
  <Company>Tulsa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</dc:title>
  <dc:creator>Benjamin Williams</dc:creator>
  <cp:lastModifiedBy>Benjamin Williams</cp:lastModifiedBy>
  <cp:revision>18</cp:revision>
  <dcterms:created xsi:type="dcterms:W3CDTF">2015-02-17T22:22:11Z</dcterms:created>
  <dcterms:modified xsi:type="dcterms:W3CDTF">2015-03-01T18:07:33Z</dcterms:modified>
</cp:coreProperties>
</file>