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9" r:id="rId4"/>
    <p:sldId id="264" r:id="rId5"/>
    <p:sldId id="265" r:id="rId6"/>
    <p:sldId id="266" r:id="rId7"/>
    <p:sldId id="267" r:id="rId8"/>
    <p:sldId id="270" r:id="rId9"/>
    <p:sldId id="271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10"/>
  </p:normalViewPr>
  <p:slideViewPr>
    <p:cSldViewPr snapToGrid="0">
      <p:cViewPr varScale="1">
        <p:scale>
          <a:sx n="100" d="100"/>
          <a:sy n="100" d="100"/>
        </p:scale>
        <p:origin x="21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0E71C8-49C5-4857-8427-0F0E0317859D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133B48-E13D-48BD-A724-50F675A9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5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3B48-E13D-48BD-A724-50F675A9D1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5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04557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7087"/>
            <a:ext cx="10515600" cy="235987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3600">
                <a:latin typeface="Century Gothic" panose="020B0502020202020204" pitchFamily="34" charset="0"/>
              </a:defRPr>
            </a:lvl2pPr>
            <a:lvl3pPr marL="914400" indent="0" algn="ctr">
              <a:buNone/>
              <a:defRPr sz="3200">
                <a:latin typeface="Century Gothic" panose="020B0502020202020204" pitchFamily="34" charset="0"/>
              </a:defRPr>
            </a:lvl3pPr>
            <a:lvl4pPr marL="1371600" indent="0" algn="ctr">
              <a:buNone/>
              <a:defRPr sz="2800">
                <a:latin typeface="Century Gothic" panose="020B0502020202020204" pitchFamily="34" charset="0"/>
              </a:defRPr>
            </a:lvl4pPr>
            <a:lvl5pPr marL="1828800" indent="0" algn="ctr">
              <a:buNone/>
              <a:defRPr sz="2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9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8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7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0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4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90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8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F879-2753-450F-A7F5-3D8A7832767D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3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unhealthy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1 Timothy 6:3-4</a:t>
            </a:r>
          </a:p>
          <a:p>
            <a:pPr lvl="0"/>
            <a:r>
              <a:rPr lang="en-US" dirty="0" smtClean="0"/>
              <a:t>Not every craving is good.</a:t>
            </a:r>
          </a:p>
        </p:txBody>
      </p:sp>
    </p:spTree>
    <p:extLst>
      <p:ext uri="{BB962C8B-B14F-4D97-AF65-F5344CB8AC3E}">
        <p14:creationId xmlns:p14="http://schemas.microsoft.com/office/powerpoint/2010/main" val="321571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1 Timothy 6:5</a:t>
            </a:r>
          </a:p>
          <a:p>
            <a:pPr lvl="0"/>
            <a:r>
              <a:rPr lang="en-US" dirty="0" smtClean="0"/>
              <a:t>The result of out-of-control desire is both</a:t>
            </a:r>
            <a:r>
              <a:rPr lang="en-US" baseline="0" dirty="0" smtClean="0"/>
              <a:t> friction and fiction.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6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1 Timothy 6:6</a:t>
            </a:r>
          </a:p>
          <a:p>
            <a:pPr lvl="0"/>
            <a:r>
              <a:rPr lang="en-US" dirty="0" smtClean="0"/>
              <a:t>“There are two ways to get enough: one is to continue to accumulate more and more. The other is to desire less.” (G.K.</a:t>
            </a:r>
            <a:r>
              <a:rPr lang="en-US" baseline="0" dirty="0" smtClean="0"/>
              <a:t> Chesterton)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7951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1 Timothy 6:7</a:t>
            </a:r>
          </a:p>
          <a:p>
            <a:pPr lvl="0"/>
            <a:r>
              <a:rPr lang="en-US" dirty="0" smtClean="0"/>
              <a:t>Reality is</a:t>
            </a:r>
            <a:r>
              <a:rPr lang="en-US" baseline="0" dirty="0" smtClean="0"/>
              <a:t> not our all-consuming fiction, but rather the doctrine of simplicity.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2569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1 Timothy 6:8</a:t>
            </a:r>
          </a:p>
          <a:p>
            <a:pPr lvl="0"/>
            <a:r>
              <a:rPr lang="en-US" dirty="0" smtClean="0"/>
              <a:t>Our desires</a:t>
            </a:r>
            <a:r>
              <a:rPr lang="en-US" baseline="0" dirty="0" smtClean="0"/>
              <a:t> are drastically out of touch with God’s world and God’s word.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6527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1 Timothy 6:9-10a</a:t>
            </a:r>
          </a:p>
          <a:p>
            <a:pPr lvl="0"/>
            <a:r>
              <a:rPr lang="en-US" dirty="0" smtClean="0"/>
              <a:t>The desire for more leads more</a:t>
            </a:r>
            <a:r>
              <a:rPr lang="en-US" baseline="0" dirty="0" smtClean="0"/>
              <a:t> desires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06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1Timothy 6:10b</a:t>
            </a:r>
          </a:p>
          <a:p>
            <a:pPr lvl="0"/>
            <a:r>
              <a:rPr lang="en-US" dirty="0" smtClean="0"/>
              <a:t>Failing</a:t>
            </a:r>
            <a:r>
              <a:rPr lang="en-US" baseline="0" dirty="0" smtClean="0"/>
              <a:t> to learn contentment is teaching ourselves to starve.</a:t>
            </a:r>
          </a:p>
        </p:txBody>
      </p:sp>
    </p:spTree>
    <p:extLst>
      <p:ext uri="{BB962C8B-B14F-4D97-AF65-F5344CB8AC3E}">
        <p14:creationId xmlns:p14="http://schemas.microsoft.com/office/powerpoint/2010/main" val="914017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Matthew 10:39</a:t>
            </a:r>
          </a:p>
          <a:p>
            <a:r>
              <a:rPr lang="en-US" dirty="0" smtClean="0"/>
              <a:t>“The most certain way to miss self-fulfillment is to pursue it.” (Richard Foster)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7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143</Words>
  <Application>Microsoft Office PowerPoint</Application>
  <PresentationFormat>Widescreen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content</vt:lpstr>
      <vt:lpstr>unhealthy</vt:lpstr>
      <vt:lpstr>gain</vt:lpstr>
      <vt:lpstr>contentment</vt:lpstr>
      <vt:lpstr>nothing</vt:lpstr>
      <vt:lpstr>content</vt:lpstr>
      <vt:lpstr>root</vt:lpstr>
      <vt:lpstr>pangs</vt:lpstr>
      <vt:lpstr>contentment</vt:lpstr>
    </vt:vector>
  </TitlesOfParts>
  <Company>Tulsa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</dc:title>
  <dc:creator>Benjamin Williams</dc:creator>
  <cp:lastModifiedBy>Benjamin Williams</cp:lastModifiedBy>
  <cp:revision>13</cp:revision>
  <cp:lastPrinted>2015-03-08T13:42:17Z</cp:lastPrinted>
  <dcterms:created xsi:type="dcterms:W3CDTF">2015-02-17T22:22:11Z</dcterms:created>
  <dcterms:modified xsi:type="dcterms:W3CDTF">2015-03-08T13:47:50Z</dcterms:modified>
</cp:coreProperties>
</file>