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21" autoAdjust="0"/>
  </p:normalViewPr>
  <p:slideViewPr>
    <p:cSldViewPr snapToGrid="0">
      <p:cViewPr>
        <p:scale>
          <a:sx n="90" d="100"/>
          <a:sy n="90" d="100"/>
        </p:scale>
        <p:origin x="264" y="31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/>
          <a:srcRect t="52909" b="186"/>
          <a:stretch/>
        </p:blipFill>
        <p:spPr>
          <a:xfrm>
            <a:off x="0" y="-48126"/>
            <a:ext cx="12192000" cy="69061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3858711"/>
          </a:xfrm>
        </p:spPr>
        <p:txBody>
          <a:bodyPr anchor="b">
            <a:no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 algn="ctr">
              <a:defRPr sz="960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inican Small Caps" panose="000002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6CE-9650-4DCD-ACD2-DF7EB4651F8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E4D-64B5-4457-8A4E-AF94AF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186099"/>
      </p:ext>
    </p:extLst>
  </p:cSld>
  <p:clrMapOvr>
    <a:masterClrMapping/>
  </p:clrMapOvr>
  <p:transition spd="slow">
    <p:push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6CE-9650-4DCD-ACD2-DF7EB4651F8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E4D-64B5-4457-8A4E-AF94AF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547355"/>
      </p:ext>
    </p:extLst>
  </p:cSld>
  <p:clrMapOvr>
    <a:masterClrMapping/>
  </p:clrMapOvr>
  <p:transition spd="slow">
    <p:push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6CE-9650-4DCD-ACD2-DF7EB4651F8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E4D-64B5-4457-8A4E-AF94AF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920437"/>
      </p:ext>
    </p:extLst>
  </p:cSld>
  <p:clrMapOvr>
    <a:masterClrMapping/>
  </p:clrMapOvr>
  <p:transition spd="slow">
    <p:push dir="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/>
          <a:srcRect b="46529"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defRPr sz="480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Dominican Small Caps" panose="00000200000000000000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 sz="28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 sz="24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 sz="2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6CE-9650-4DCD-ACD2-DF7EB4651F8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E4D-64B5-4457-8A4E-AF94AF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994425"/>
      </p:ext>
    </p:extLst>
  </p:cSld>
  <p:clrMapOvr>
    <a:masterClrMapping/>
  </p:clrMapOvr>
  <p:transition spd="slow">
    <p:push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6CE-9650-4DCD-ACD2-DF7EB4651F8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E4D-64B5-4457-8A4E-AF94AF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44146"/>
      </p:ext>
    </p:extLst>
  </p:cSld>
  <p:clrMapOvr>
    <a:masterClrMapping/>
  </p:clrMapOvr>
  <p:transition spd="slow">
    <p:push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6CE-9650-4DCD-ACD2-DF7EB4651F8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E4D-64B5-4457-8A4E-AF94AF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051046"/>
      </p:ext>
    </p:extLst>
  </p:cSld>
  <p:clrMapOvr>
    <a:masterClrMapping/>
  </p:clrMapOvr>
  <p:transition spd="slow">
    <p:push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6CE-9650-4DCD-ACD2-DF7EB4651F8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E4D-64B5-4457-8A4E-AF94AF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378197"/>
      </p:ext>
    </p:extLst>
  </p:cSld>
  <p:clrMapOvr>
    <a:masterClrMapping/>
  </p:clrMapOvr>
  <p:transition spd="slow">
    <p:push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6CE-9650-4DCD-ACD2-DF7EB4651F8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E4D-64B5-4457-8A4E-AF94AF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29899"/>
      </p:ext>
    </p:extLst>
  </p:cSld>
  <p:clrMapOvr>
    <a:masterClrMapping/>
  </p:clrMapOvr>
  <p:transition spd="slow">
    <p:push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6CE-9650-4DCD-ACD2-DF7EB4651F8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E4D-64B5-4457-8A4E-AF94AF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319"/>
      </p:ext>
    </p:extLst>
  </p:cSld>
  <p:clrMapOvr>
    <a:masterClrMapping/>
  </p:clrMapOvr>
  <p:transition spd="slow">
    <p:push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6CE-9650-4DCD-ACD2-DF7EB4651F8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E4D-64B5-4457-8A4E-AF94AF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107488"/>
      </p:ext>
    </p:extLst>
  </p:cSld>
  <p:clrMapOvr>
    <a:masterClrMapping/>
  </p:clrMapOvr>
  <p:transition spd="slow">
    <p:push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8446CE-9650-4DCD-ACD2-DF7EB4651F8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CF1E4D-64B5-4457-8A4E-AF94AF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06186"/>
      </p:ext>
    </p:extLst>
  </p:cSld>
  <p:clrMapOvr>
    <a:masterClrMapping/>
  </p:clrMapOvr>
  <p:transition spd="slow">
    <p:push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8446CE-9650-4DCD-ACD2-DF7EB4651F84}" type="datetimeFigureOut">
              <a:rPr lang="en-US" smtClean="0"/>
              <a:t>2/11/2015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CF1E4D-64B5-4457-8A4E-AF94AFC95B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8604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d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Into the Wilderness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8373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 at Sinai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Exodus 34:28-35</a:t>
            </a:r>
          </a:p>
          <a:p>
            <a:r>
              <a:rPr lang="en-US" dirty="0" smtClean="0"/>
              <a:t>v. 28, The fast accompanied the reception of the Law.</a:t>
            </a:r>
          </a:p>
          <a:p>
            <a:r>
              <a:rPr lang="en-US" dirty="0" smtClean="0"/>
              <a:t>v. 29, The fast allowed nearness to God: “he was not aware that his face was radiant because he had spoken with the LORD.”</a:t>
            </a:r>
          </a:p>
          <a:p>
            <a:r>
              <a:rPr lang="en-US" dirty="0" smtClean="0"/>
              <a:t>v. 30-35, The fast prepared Moses for his task of leadership.</a:t>
            </a:r>
          </a:p>
        </p:txBody>
      </p:sp>
    </p:spTree>
    <p:extLst>
      <p:ext uri="{BB962C8B-B14F-4D97-AF65-F5344CB8AC3E}">
        <p14:creationId xmlns:p14="http://schemas.microsoft.com/office/powerpoint/2010/main" val="2150923986"/>
      </p:ext>
    </p:extLst>
  </p:cSld>
  <p:clrMapOvr>
    <a:masterClrMapping/>
  </p:clrMapOvr>
  <p:transition spd="slow">
    <p:push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Elijah at </a:t>
            </a:r>
            <a:r>
              <a:rPr lang="en-US" dirty="0" err="1" smtClean="0"/>
              <a:t>Horeb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1 Kings 19:4-17</a:t>
            </a:r>
          </a:p>
          <a:p>
            <a:r>
              <a:rPr lang="en-US" dirty="0" smtClean="0"/>
              <a:t>v. 4-8, The fast reminded Elijah of what it meant to be sustained by God.</a:t>
            </a:r>
          </a:p>
          <a:p>
            <a:r>
              <a:rPr lang="en-US" dirty="0" smtClean="0"/>
              <a:t>v. 9-13, The fast allowed nearness to God.</a:t>
            </a:r>
          </a:p>
          <a:p>
            <a:r>
              <a:rPr lang="en-US" dirty="0" smtClean="0"/>
              <a:t>v. 14-18, The fast prepared Elijah</a:t>
            </a:r>
            <a:r>
              <a:rPr lang="en-US" baseline="0" dirty="0" smtClean="0"/>
              <a:t> for his task of leadership.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01369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in the Wilderness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Mark</a:t>
            </a:r>
            <a:r>
              <a:rPr lang="en-US" b="1" baseline="0" dirty="0" smtClean="0"/>
              <a:t> 1:9-13</a:t>
            </a:r>
          </a:p>
          <a:p>
            <a:pPr marL="0" indent="0">
              <a:buNone/>
            </a:pPr>
            <a:r>
              <a:rPr lang="en-US" b="1" baseline="0" dirty="0" smtClean="0"/>
              <a:t>Similar:</a:t>
            </a:r>
          </a:p>
          <a:p>
            <a:r>
              <a:rPr lang="en-US" dirty="0" smtClean="0"/>
              <a:t>The fast calls attention to God’s sustaining power: “the angels were ministering to him” (See also Matthew 4:4).</a:t>
            </a:r>
          </a:p>
          <a:p>
            <a:r>
              <a:rPr lang="en-US" baseline="0" dirty="0" smtClean="0"/>
              <a:t>The fast prepares</a:t>
            </a:r>
            <a:r>
              <a:rPr lang="en-US" dirty="0" smtClean="0"/>
              <a:t> Jesus for his task of leadership. Matthew, Mark, and Luke all place this scene at the beginning of Jesus’ ministry.</a:t>
            </a:r>
            <a:endParaRPr lang="en-US" baseline="0" dirty="0" smtClean="0"/>
          </a:p>
        </p:txBody>
      </p:sp>
    </p:spTree>
    <p:extLst>
      <p:ext uri="{BB962C8B-B14F-4D97-AF65-F5344CB8AC3E}">
        <p14:creationId xmlns:p14="http://schemas.microsoft.com/office/powerpoint/2010/main" val="3280825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Jesus in the</a:t>
            </a:r>
            <a:r>
              <a:rPr lang="en-US" baseline="0" dirty="0" smtClean="0"/>
              <a:t> Wilderness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/>
              <a:t>Different:</a:t>
            </a:r>
            <a:endParaRPr lang="en-US" b="1" baseline="0" dirty="0" smtClean="0"/>
          </a:p>
          <a:p>
            <a:r>
              <a:rPr lang="en-US" baseline="0" dirty="0" smtClean="0"/>
              <a:t>v. 9-11, For Jesus, the</a:t>
            </a:r>
            <a:r>
              <a:rPr lang="en-US" dirty="0" smtClean="0"/>
              <a:t> fast follows the nearness of God demonstrated at his baptism.</a:t>
            </a:r>
          </a:p>
          <a:p>
            <a:r>
              <a:rPr lang="en-US" baseline="0" dirty="0" smtClean="0"/>
              <a:t>v. 12-13, Instead of going into the wilderness to meet God, Jesus is driven</a:t>
            </a:r>
            <a:r>
              <a:rPr lang="en-US" dirty="0" smtClean="0"/>
              <a:t> into the wilderness by the Spirit to confront Satan.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615235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Moses,</a:t>
            </a:r>
            <a:r>
              <a:rPr lang="en-US" baseline="0" dirty="0" smtClean="0"/>
              <a:t> Elijah, &amp; Jesus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 dirty="0" smtClean="0"/>
              <a:t>Mark 9:2-8</a:t>
            </a:r>
          </a:p>
          <a:p>
            <a:r>
              <a:rPr lang="en-US" dirty="0" smtClean="0"/>
              <a:t>Jesus is like</a:t>
            </a:r>
            <a:r>
              <a:rPr lang="en-US" baseline="0" dirty="0" smtClean="0"/>
              <a:t> his noble predecessors, but greater.</a:t>
            </a:r>
          </a:p>
          <a:p>
            <a:r>
              <a:rPr lang="en-US" dirty="0" smtClean="0"/>
              <a:t>Jesus’ trip into the wilderness mirrors his incarnation.</a:t>
            </a:r>
          </a:p>
          <a:p>
            <a:r>
              <a:rPr lang="en-US" dirty="0" smtClean="0"/>
              <a:t>Jesus’ trip into the wilderness prefigures his crucifixion.</a:t>
            </a:r>
          </a:p>
          <a:p>
            <a:r>
              <a:rPr lang="en-US" dirty="0" smtClean="0"/>
              <a:t>Jesus leaves the nearness of God to fight our battles.</a:t>
            </a:r>
          </a:p>
          <a:p>
            <a:r>
              <a:rPr lang="en-US" dirty="0" smtClean="0"/>
              <a:t>We go into the wilderness to find God. Jesus goes into the wilderness to find us.</a:t>
            </a:r>
          </a:p>
          <a:p>
            <a:r>
              <a:rPr lang="en-US" dirty="0" smtClean="0"/>
              <a:t>“Hear Ye Him”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0011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296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Dominican Small Caps</vt:lpstr>
      <vt:lpstr>Office Theme</vt:lpstr>
      <vt:lpstr>Into the Wilderness</vt:lpstr>
      <vt:lpstr>Moses at Sinai</vt:lpstr>
      <vt:lpstr>Elijah at Horeb</vt:lpstr>
      <vt:lpstr>Jesus in the Wilderness</vt:lpstr>
      <vt:lpstr>Jesus in the Wilderness</vt:lpstr>
      <vt:lpstr>Moses, Elijah, &amp; Jesus</vt:lpstr>
    </vt:vector>
  </TitlesOfParts>
  <Company>Tulsa Community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Into the Wilderness</dc:title>
  <dc:creator>Benjamin Williams</dc:creator>
  <cp:lastModifiedBy>Benjamin Williams</cp:lastModifiedBy>
  <cp:revision>6</cp:revision>
  <dcterms:created xsi:type="dcterms:W3CDTF">2015-02-11T13:31:36Z</dcterms:created>
  <dcterms:modified xsi:type="dcterms:W3CDTF">2015-02-11T14:16:14Z</dcterms:modified>
</cp:coreProperties>
</file>