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90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4BC6-5E5E-4857-898B-25383621FE20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3F0-A3C2-426A-A38D-25BBFCB4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4BC6-5E5E-4857-898B-25383621FE20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3F0-A3C2-426A-A38D-25BBFCB4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4BC6-5E5E-4857-898B-25383621FE20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3F0-A3C2-426A-A38D-25BBFCB4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4BC6-5E5E-4857-898B-25383621FE20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3F0-A3C2-426A-A38D-25BBFCB4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4BC6-5E5E-4857-898B-25383621FE20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3F0-A3C2-426A-A38D-25BBFCB4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4BC6-5E5E-4857-898B-25383621FE20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3F0-A3C2-426A-A38D-25BBFCB4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4BC6-5E5E-4857-898B-25383621FE20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3F0-A3C2-426A-A38D-25BBFCB4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7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4BC6-5E5E-4857-898B-25383621FE20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3F0-A3C2-426A-A38D-25BBFCB4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4BC6-5E5E-4857-898B-25383621FE20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3F0-A3C2-426A-A38D-25BBFCB4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4BC6-5E5E-4857-898B-25383621FE20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3F0-A3C2-426A-A38D-25BBFCB4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4BC6-5E5E-4857-898B-25383621FE20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3F0-A3C2-426A-A38D-25BBFCB4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lum bright="-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4BC6-5E5E-4857-898B-25383621FE20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73F0-A3C2-426A-A38D-25BBFCB4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OUR FUTURE, HIS STORY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Reasons for Hope and Humility</a:t>
            </a:r>
          </a:p>
        </p:txBody>
      </p:sp>
    </p:spTree>
    <p:extLst>
      <p:ext uri="{BB962C8B-B14F-4D97-AF65-F5344CB8AC3E}">
        <p14:creationId xmlns:p14="http://schemas.microsoft.com/office/powerpoint/2010/main" val="32021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90:1-4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N.</a:t>
            </a:r>
            <a:r>
              <a:rPr lang="en-US" baseline="0" dirty="0" smtClean="0"/>
              <a:t> T. Wright: “The psalms invite us, first, to stand at the intersection of the different layers of time.”</a:t>
            </a:r>
            <a:endParaRPr lang="en-US" dirty="0" smtClean="0"/>
          </a:p>
          <a:p>
            <a:r>
              <a:rPr lang="en-US" dirty="0" smtClean="0"/>
              <a:t>v.</a:t>
            </a:r>
            <a:r>
              <a:rPr lang="en-US" baseline="0" dirty="0" smtClean="0"/>
              <a:t> 1, God has always been there for us.</a:t>
            </a:r>
          </a:p>
          <a:p>
            <a:r>
              <a:rPr lang="en-US" baseline="0" dirty="0" smtClean="0"/>
              <a:t>v. 2, “from everlasting to everlasting you are God”</a:t>
            </a:r>
          </a:p>
          <a:p>
            <a:r>
              <a:rPr lang="en-US" baseline="0" dirty="0" smtClean="0"/>
              <a:t>v. 3-4, Man comes and goes, but God remains.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90:5-6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is a persistent part of life.</a:t>
            </a:r>
          </a:p>
          <a:p>
            <a:r>
              <a:rPr lang="en-US" dirty="0" smtClean="0"/>
              <a:t>God made it this way:</a:t>
            </a:r>
            <a:r>
              <a:rPr lang="en-US" baseline="0" dirty="0" smtClean="0"/>
              <a:t> “you sweep them away.”</a:t>
            </a:r>
          </a:p>
          <a:p>
            <a:r>
              <a:rPr lang="en-US" baseline="0" dirty="0" smtClean="0"/>
              <a:t>“It flourishes … it fades and withers.”</a:t>
            </a:r>
          </a:p>
          <a:p>
            <a:r>
              <a:rPr lang="en-US" dirty="0" smtClean="0"/>
              <a:t>Today, Glenpool is in a time of flourishing.</a:t>
            </a:r>
          </a:p>
          <a:p>
            <a:r>
              <a:rPr lang="en-US" dirty="0" smtClean="0"/>
              <a:t>This gives us place for thanksgiving, not pride.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90:7-11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Before the Eternal God …</a:t>
            </a:r>
          </a:p>
          <a:p>
            <a:r>
              <a:rPr lang="en-US" dirty="0" smtClean="0"/>
              <a:t>v.</a:t>
            </a:r>
            <a:r>
              <a:rPr lang="en-US" baseline="0" dirty="0" smtClean="0"/>
              <a:t> 7-8, We come humbly, acknowledging our sins.</a:t>
            </a:r>
          </a:p>
          <a:p>
            <a:r>
              <a:rPr lang="en-US" dirty="0" smtClean="0"/>
              <a:t>v. 9-10, We come humbly, acknowledging our mortality.</a:t>
            </a:r>
          </a:p>
          <a:p>
            <a:r>
              <a:rPr lang="en-US" dirty="0" smtClean="0"/>
              <a:t>v. 11, We come humbly, acknowledging His 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90:12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“So teach us to number our days that we may get a heart of wisdom.”</a:t>
            </a:r>
          </a:p>
          <a:p>
            <a:r>
              <a:rPr lang="en-US" b="1" dirty="0" smtClean="0"/>
              <a:t>Ephesians 5:15-16</a:t>
            </a:r>
            <a:r>
              <a:rPr lang="en-US" dirty="0" smtClean="0"/>
              <a:t>  “Look carefully then how you walk, not as unwise but as wise, making the best use of the time, because the days are evil.”</a:t>
            </a:r>
          </a:p>
          <a:p>
            <a:r>
              <a:rPr lang="en-US" dirty="0" smtClean="0"/>
              <a:t>God has given us this moment, ripe with opportunity.</a:t>
            </a:r>
          </a:p>
          <a:p>
            <a:r>
              <a:rPr lang="en-US" dirty="0" smtClean="0"/>
              <a:t>What will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  <a:r>
              <a:rPr lang="en-US" baseline="0" dirty="0" smtClean="0"/>
              <a:t> &amp; Obey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v.</a:t>
            </a:r>
            <a:r>
              <a:rPr lang="en-US" baseline="0" dirty="0" smtClean="0"/>
              <a:t> </a:t>
            </a:r>
            <a:r>
              <a:rPr lang="en-US" dirty="0" smtClean="0"/>
              <a:t>13-15: We trust in God for every blessing.</a:t>
            </a:r>
          </a:p>
          <a:p>
            <a:pPr lvl="0"/>
            <a:r>
              <a:rPr lang="en-US" dirty="0" smtClean="0"/>
              <a:t>v.</a:t>
            </a:r>
            <a:r>
              <a:rPr lang="en-US" baseline="0" dirty="0" smtClean="0"/>
              <a:t> </a:t>
            </a:r>
            <a:r>
              <a:rPr lang="en-US" dirty="0" smtClean="0"/>
              <a:t>16-17: We</a:t>
            </a:r>
            <a:r>
              <a:rPr lang="en-US" baseline="0" dirty="0" smtClean="0"/>
              <a:t> look to His work to continue in our work.</a:t>
            </a:r>
          </a:p>
          <a:p>
            <a:pPr lvl="0"/>
            <a:endParaRPr lang="en-US" baseline="0" dirty="0" smtClean="0"/>
          </a:p>
          <a:p>
            <a:pPr marL="0" lvl="0" indent="0" algn="ctr">
              <a:buNone/>
            </a:pPr>
            <a:r>
              <a:rPr lang="en-US" sz="3600" b="1" i="1" baseline="0" dirty="0" smtClean="0"/>
              <a:t>Let the favor of the Lord our God be upon us,</a:t>
            </a:r>
          </a:p>
          <a:p>
            <a:pPr marL="0" lvl="0" indent="0" algn="ctr">
              <a:buNone/>
            </a:pPr>
            <a:r>
              <a:rPr lang="en-US" sz="3600" b="1" i="1" baseline="0" dirty="0" smtClean="0"/>
              <a:t>and establish the work of our hands upon us;</a:t>
            </a:r>
          </a:p>
          <a:p>
            <a:pPr marL="0" lvl="0" indent="0" algn="ctr">
              <a:buNone/>
            </a:pPr>
            <a:r>
              <a:rPr lang="en-US" sz="3600" b="1" i="1" baseline="0" dirty="0" smtClean="0"/>
              <a:t>yes, establish the work of our hands!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5549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OUR FUTURE, HIS STORY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Reasons for Hope and Humility</a:t>
            </a:r>
          </a:p>
        </p:txBody>
      </p:sp>
    </p:spTree>
    <p:extLst>
      <p:ext uri="{BB962C8B-B14F-4D97-AF65-F5344CB8AC3E}">
        <p14:creationId xmlns:p14="http://schemas.microsoft.com/office/powerpoint/2010/main" val="73150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307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OUR FUTURE, HIS STORY</vt:lpstr>
      <vt:lpstr>Psalm 90:1-4</vt:lpstr>
      <vt:lpstr>Psalm 90:5-6</vt:lpstr>
      <vt:lpstr>Psalm 90:7-11</vt:lpstr>
      <vt:lpstr>Psalm 90:12</vt:lpstr>
      <vt:lpstr>Trust &amp; Obey</vt:lpstr>
      <vt:lpstr>OUR FUTURE, HIS STORY</vt:lpstr>
    </vt:vector>
  </TitlesOfParts>
  <Company>Tulsa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Future, His Story</dc:title>
  <dc:creator>Benjamin Williams</dc:creator>
  <cp:lastModifiedBy>Benjamin Williams</cp:lastModifiedBy>
  <cp:revision>6</cp:revision>
  <cp:lastPrinted>2014-09-19T18:33:19Z</cp:lastPrinted>
  <dcterms:created xsi:type="dcterms:W3CDTF">2014-09-19T18:07:07Z</dcterms:created>
  <dcterms:modified xsi:type="dcterms:W3CDTF">2014-09-20T23:20:32Z</dcterms:modified>
</cp:coreProperties>
</file>