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600"/>
    <a:srgbClr val="3A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DCD1-6EB4-484F-9FFD-D2DD383569E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BD3F-A2DE-4DDD-BBEE-6919EDDE3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DCD1-6EB4-484F-9FFD-D2DD383569E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BD3F-A2DE-4DDD-BBEE-6919EDDE3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DCD1-6EB4-484F-9FFD-D2DD383569E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BD3F-A2DE-4DDD-BBEE-6919EDDE3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8000">
                <a:schemeClr val="tx1">
                  <a:alpha val="80000"/>
                </a:schemeClr>
              </a:gs>
              <a:gs pos="100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DCD1-6EB4-484F-9FFD-D2DD383569E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BD3F-A2DE-4DDD-BBEE-6919EDDE3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DCD1-6EB4-484F-9FFD-D2DD383569E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BD3F-A2DE-4DDD-BBEE-6919EDDE3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DCD1-6EB4-484F-9FFD-D2DD383569E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BD3F-A2DE-4DDD-BBEE-6919EDDE3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DCD1-6EB4-484F-9FFD-D2DD383569E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BD3F-A2DE-4DDD-BBEE-6919EDDE3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DCD1-6EB4-484F-9FFD-D2DD383569E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BD3F-A2DE-4DDD-BBEE-6919EDDE3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DCD1-6EB4-484F-9FFD-D2DD383569E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BD3F-A2DE-4DDD-BBEE-6919EDDE3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DCD1-6EB4-484F-9FFD-D2DD383569E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BD3F-A2DE-4DDD-BBEE-6919EDDE3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7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DCD1-6EB4-484F-9FFD-D2DD383569E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BD3F-A2DE-4DDD-BBEE-6919EDDE3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76" b="3036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BDCD1-6EB4-484F-9FFD-D2DD383569E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BD3F-A2DE-4DDD-BBEE-6919EDDE3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ll M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Zephaniah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286000"/>
            <a:ext cx="4876800" cy="1752600"/>
          </a:xfrm>
        </p:spPr>
        <p:txBody>
          <a:bodyPr/>
          <a:lstStyle/>
          <a:p>
            <a:pPr algn="r"/>
            <a:r>
              <a:rPr lang="en-US" dirty="0" smtClean="0">
                <a:latin typeface="Bell MT" pitchFamily="18" charset="0"/>
              </a:rPr>
              <a:t>Impending Judgment</a:t>
            </a:r>
          </a:p>
          <a:p>
            <a:pPr algn="r"/>
            <a:r>
              <a:rPr lang="en-US" dirty="0" smtClean="0">
                <a:latin typeface="Bell MT" pitchFamily="18" charset="0"/>
              </a:rPr>
              <a:t>&amp; Distant Hope</a:t>
            </a:r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 or Threat?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Zephaniah 3:9-13</a:t>
            </a:r>
          </a:p>
          <a:p>
            <a:r>
              <a:rPr lang="en-US" dirty="0" smtClean="0"/>
              <a:t>God will have a people who speak purely, v. 9</a:t>
            </a:r>
          </a:p>
          <a:p>
            <a:r>
              <a:rPr lang="en-US" dirty="0" smtClean="0"/>
              <a:t>God will have worshippers, v. 10</a:t>
            </a:r>
          </a:p>
          <a:p>
            <a:r>
              <a:rPr lang="en-US" dirty="0" smtClean="0"/>
              <a:t>God will have a humble people, v. 11-12</a:t>
            </a:r>
          </a:p>
          <a:p>
            <a:r>
              <a:rPr lang="en-US" dirty="0" smtClean="0"/>
              <a:t>God will have a just people, v. 13</a:t>
            </a:r>
          </a:p>
          <a:p>
            <a:r>
              <a:rPr lang="en-US" b="1" dirty="0" smtClean="0"/>
              <a:t>Is this an offer of hope or a threat?!</a:t>
            </a:r>
          </a:p>
        </p:txBody>
      </p:sp>
    </p:spTree>
    <p:extLst>
      <p:ext uri="{BB962C8B-B14F-4D97-AF65-F5344CB8AC3E}">
        <p14:creationId xmlns:p14="http://schemas.microsoft.com/office/powerpoint/2010/main" val="6043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</a:t>
            </a:r>
            <a:r>
              <a:rPr lang="en-US" baseline="0" dirty="0" smtClean="0"/>
              <a:t> of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VISION TWO: If Judah would repent …</a:t>
            </a:r>
            <a:endParaRPr lang="en-US" b="1" baseline="0" dirty="0" smtClean="0"/>
          </a:p>
          <a:p>
            <a:pPr marL="0" indent="0">
              <a:buNone/>
            </a:pPr>
            <a:r>
              <a:rPr lang="en-US" b="1" baseline="0" dirty="0" smtClean="0"/>
              <a:t>Zephaniah 3:14-20</a:t>
            </a:r>
          </a:p>
          <a:p>
            <a:r>
              <a:rPr lang="en-US" dirty="0" smtClean="0"/>
              <a:t>Songs of joy, v. 14</a:t>
            </a:r>
          </a:p>
          <a:p>
            <a:r>
              <a:rPr lang="en-US" baseline="0" dirty="0" smtClean="0"/>
              <a:t>God will not bring judgment, v. 15</a:t>
            </a:r>
          </a:p>
          <a:p>
            <a:r>
              <a:rPr lang="en-US" dirty="0" smtClean="0"/>
              <a:t>God would dwell among them, v. 16-17</a:t>
            </a:r>
          </a:p>
          <a:p>
            <a:r>
              <a:rPr lang="en-US" baseline="0" dirty="0" smtClean="0"/>
              <a:t>Those that mourn</a:t>
            </a:r>
            <a:r>
              <a:rPr lang="en-US" dirty="0" smtClean="0"/>
              <a:t> will be comforted, v. 18</a:t>
            </a:r>
          </a:p>
          <a:p>
            <a:r>
              <a:rPr lang="en-US" baseline="0" dirty="0" smtClean="0"/>
              <a:t>God</a:t>
            </a:r>
            <a:r>
              <a:rPr lang="en-US" dirty="0" smtClean="0"/>
              <a:t> will lift up the fallen, v. 19</a:t>
            </a:r>
          </a:p>
          <a:p>
            <a:r>
              <a:rPr lang="en-US" baseline="0" dirty="0" smtClean="0"/>
              <a:t>God would exalt</a:t>
            </a:r>
            <a:r>
              <a:rPr lang="en-US" dirty="0" smtClean="0"/>
              <a:t> His people, v. 20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78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</a:t>
            </a:r>
            <a:r>
              <a:rPr lang="en-US" baseline="0" dirty="0" smtClean="0"/>
              <a:t> Aloud, O Daughter of Zion!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It is hard to read Zephaniah 3 and not hear</a:t>
            </a:r>
            <a:r>
              <a:rPr lang="en-US" b="1" baseline="0" dirty="0" smtClean="0"/>
              <a:t> New Testament themes.</a:t>
            </a:r>
          </a:p>
          <a:p>
            <a:r>
              <a:rPr lang="en-US" baseline="0" dirty="0" smtClean="0"/>
              <a:t>v. 9, “that all of them may call upon the name of the Lord and serve him with one accord.”</a:t>
            </a:r>
          </a:p>
          <a:p>
            <a:r>
              <a:rPr lang="en-US" baseline="0" dirty="0" smtClean="0"/>
              <a:t>v. 11, “in my holy mountain”</a:t>
            </a:r>
          </a:p>
          <a:p>
            <a:r>
              <a:rPr lang="en-US" baseline="0" dirty="0" smtClean="0"/>
              <a:t>v. 15, “The King of Israel, the LORD, is in your midst; you shall never again fear evil.”</a:t>
            </a:r>
          </a:p>
          <a:p>
            <a:r>
              <a:rPr lang="en-US" baseline="0" dirty="0" smtClean="0"/>
              <a:t>v. 17, “The LORD your God is in your midst, a mighty one who will save;”</a:t>
            </a:r>
          </a:p>
        </p:txBody>
      </p:sp>
    </p:spTree>
    <p:extLst>
      <p:ext uri="{BB962C8B-B14F-4D97-AF65-F5344CB8AC3E}">
        <p14:creationId xmlns:p14="http://schemas.microsoft.com/office/powerpoint/2010/main" val="26677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8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World Ripe for Judgment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cruel</a:t>
            </a:r>
            <a:r>
              <a:rPr lang="en-US" baseline="0" dirty="0" smtClean="0"/>
              <a:t> and wicked </a:t>
            </a:r>
            <a:r>
              <a:rPr lang="en-US" dirty="0" smtClean="0"/>
              <a:t>Assyrians were the most powerful</a:t>
            </a:r>
            <a:r>
              <a:rPr lang="en-US" baseline="0" dirty="0" smtClean="0"/>
              <a:t> nation of this era.</a:t>
            </a:r>
            <a:endParaRPr lang="en-US" dirty="0" smtClean="0"/>
          </a:p>
          <a:p>
            <a:r>
              <a:rPr lang="en-US" dirty="0" smtClean="0"/>
              <a:t>Israel, the Northern Kingdom,</a:t>
            </a:r>
            <a:r>
              <a:rPr lang="en-US" baseline="0" dirty="0" smtClean="0"/>
              <a:t> fell to Assyria and were judged for their sins.</a:t>
            </a:r>
            <a:endParaRPr lang="en-US" dirty="0" smtClean="0"/>
          </a:p>
          <a:p>
            <a:r>
              <a:rPr lang="en-US" dirty="0" smtClean="0"/>
              <a:t>Judah was righteous under Hezekiah, </a:t>
            </a:r>
            <a:r>
              <a:rPr lang="en-US" b="1" dirty="0" smtClean="0"/>
              <a:t>2</a:t>
            </a:r>
            <a:r>
              <a:rPr lang="en-US" b="1" baseline="0" dirty="0" smtClean="0"/>
              <a:t> Kings 18:3</a:t>
            </a:r>
          </a:p>
          <a:p>
            <a:r>
              <a:rPr lang="en-US" dirty="0" smtClean="0"/>
              <a:t>God</a:t>
            </a:r>
            <a:r>
              <a:rPr lang="en-US" baseline="0" dirty="0" smtClean="0"/>
              <a:t> delivered Judah under King Hezekiah from the Assyrians, </a:t>
            </a:r>
            <a:r>
              <a:rPr lang="en-US" b="1" baseline="0" dirty="0" smtClean="0"/>
              <a:t>2 Kings 18-19</a:t>
            </a:r>
          </a:p>
        </p:txBody>
      </p:sp>
    </p:spTree>
    <p:extLst>
      <p:ext uri="{BB962C8B-B14F-4D97-AF65-F5344CB8AC3E}">
        <p14:creationId xmlns:p14="http://schemas.microsoft.com/office/powerpoint/2010/main" val="13886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Generations of 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After Hezekiah’s death, Manasseh begins a 55 year reign filled with idolatry, </a:t>
            </a:r>
            <a:r>
              <a:rPr lang="en-US" b="1" baseline="0" dirty="0" smtClean="0"/>
              <a:t>2 Kings 21:1-9</a:t>
            </a:r>
          </a:p>
          <a:p>
            <a:r>
              <a:rPr lang="en-US" b="1" baseline="0" dirty="0" smtClean="0"/>
              <a:t>v. 9</a:t>
            </a:r>
            <a:r>
              <a:rPr lang="en-US" baseline="0" dirty="0" smtClean="0"/>
              <a:t>, “… Manasseh led them astray to do more evil than the nations had done whom the Lord destroyed before the people of Israel.”</a:t>
            </a:r>
          </a:p>
          <a:p>
            <a:r>
              <a:rPr lang="en-US" dirty="0" err="1" smtClean="0"/>
              <a:t>Amon</a:t>
            </a:r>
            <a:r>
              <a:rPr lang="en-US" dirty="0" smtClean="0"/>
              <a:t> continues the sin until he is assassinated, </a:t>
            </a:r>
            <a:r>
              <a:rPr lang="en-US" b="1" dirty="0" smtClean="0"/>
              <a:t>2 Kings 21:22</a:t>
            </a:r>
            <a:endParaRPr lang="en-US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18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for a Young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Josiah takes the throne at age 8, </a:t>
            </a:r>
            <a:r>
              <a:rPr lang="en-US" b="1" dirty="0"/>
              <a:t>2 Kings 22:1</a:t>
            </a:r>
          </a:p>
          <a:p>
            <a:r>
              <a:rPr lang="en-US" dirty="0"/>
              <a:t>God sends a kinsman, the great, great grandson of Hezekiah, to warn the young king.</a:t>
            </a:r>
          </a:p>
          <a:p>
            <a:r>
              <a:rPr lang="en-US" b="1" dirty="0"/>
              <a:t>Zephaniah 1:1 (ESV) </a:t>
            </a:r>
            <a:r>
              <a:rPr lang="en-US" dirty="0"/>
              <a:t>The word of the LORD that came to Zephaniah the son of </a:t>
            </a:r>
            <a:r>
              <a:rPr lang="en-US" dirty="0" err="1"/>
              <a:t>Cushi</a:t>
            </a:r>
            <a:r>
              <a:rPr lang="en-US" dirty="0"/>
              <a:t>, son of </a:t>
            </a:r>
            <a:r>
              <a:rPr lang="en-US" dirty="0" err="1"/>
              <a:t>Gedaliah</a:t>
            </a:r>
            <a:r>
              <a:rPr lang="en-US" dirty="0"/>
              <a:t>, son of </a:t>
            </a:r>
            <a:r>
              <a:rPr lang="en-US" dirty="0" err="1"/>
              <a:t>Amariah</a:t>
            </a:r>
            <a:r>
              <a:rPr lang="en-US" dirty="0"/>
              <a:t>, son of Hezekiah, in the days of Josiah the son of </a:t>
            </a:r>
            <a:r>
              <a:rPr lang="en-US" dirty="0" err="1"/>
              <a:t>Amon</a:t>
            </a:r>
            <a:r>
              <a:rPr lang="en-US" dirty="0"/>
              <a:t>, king of Judah.</a:t>
            </a:r>
          </a:p>
        </p:txBody>
      </p:sp>
    </p:spTree>
    <p:extLst>
      <p:ext uri="{BB962C8B-B14F-4D97-AF65-F5344CB8AC3E}">
        <p14:creationId xmlns:p14="http://schemas.microsoft.com/office/powerpoint/2010/main" val="164074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Coming of Judgment on Judah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Zephaniah 1:2-6</a:t>
            </a:r>
          </a:p>
          <a:p>
            <a:pPr lvl="0"/>
            <a:r>
              <a:rPr lang="en-US" dirty="0" smtClean="0"/>
              <a:t>A judgment of “</a:t>
            </a:r>
            <a:r>
              <a:rPr lang="en-US" dirty="0" err="1" smtClean="0"/>
              <a:t>uncreation</a:t>
            </a:r>
            <a:r>
              <a:rPr lang="en-US" dirty="0" smtClean="0"/>
              <a:t>,” v. 2-3</a:t>
            </a:r>
          </a:p>
          <a:p>
            <a:pPr lvl="0"/>
            <a:r>
              <a:rPr lang="en-US" dirty="0" smtClean="0"/>
              <a:t>The Target: Idolatry in Judah, v. 4-6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 priests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 idol worshippers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 “undecided”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 unfaithful</a:t>
            </a:r>
          </a:p>
        </p:txBody>
      </p:sp>
    </p:spTree>
    <p:extLst>
      <p:ext uri="{BB962C8B-B14F-4D97-AF65-F5344CB8AC3E}">
        <p14:creationId xmlns:p14="http://schemas.microsoft.com/office/powerpoint/2010/main" val="4346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Day of the Lord Is 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Zephaniah 1:7-18</a:t>
            </a:r>
          </a:p>
          <a:p>
            <a:r>
              <a:rPr lang="en-US" dirty="0" smtClean="0"/>
              <a:t>The conquering Babylonian “guests” had been invited, v. 7</a:t>
            </a:r>
          </a:p>
          <a:p>
            <a:r>
              <a:rPr lang="en-US" dirty="0" smtClean="0"/>
              <a:t>Judgment would come to Jerusalem, v. 8-11</a:t>
            </a:r>
          </a:p>
          <a:p>
            <a:r>
              <a:rPr lang="en-US" dirty="0" smtClean="0"/>
              <a:t>The complacent would perish, v. 12-13</a:t>
            </a:r>
          </a:p>
          <a:p>
            <a:r>
              <a:rPr lang="en-US" dirty="0" smtClean="0"/>
              <a:t>The day was near, v. 14-16</a:t>
            </a:r>
          </a:p>
          <a:p>
            <a:r>
              <a:rPr lang="en-US" dirty="0" smtClean="0"/>
              <a:t>Nothing will save from judgment, v. 17-18</a:t>
            </a:r>
          </a:p>
        </p:txBody>
      </p:sp>
    </p:spTree>
    <p:extLst>
      <p:ext uri="{BB962C8B-B14F-4D97-AF65-F5344CB8AC3E}">
        <p14:creationId xmlns:p14="http://schemas.microsoft.com/office/powerpoint/2010/main" val="11794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Repentance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Zephaniah 2:1-3</a:t>
            </a:r>
          </a:p>
          <a:p>
            <a:r>
              <a:rPr lang="en-US" dirty="0" smtClean="0"/>
              <a:t>Chapter one was a conditional prophecy!</a:t>
            </a:r>
          </a:p>
          <a:p>
            <a:r>
              <a:rPr lang="en-US" dirty="0" smtClean="0"/>
              <a:t>Judgment could be averted if they acted with haste, v. 1-2</a:t>
            </a:r>
          </a:p>
          <a:p>
            <a:r>
              <a:rPr lang="en-US" dirty="0" smtClean="0"/>
              <a:t>The wicked would be judged, </a:t>
            </a:r>
            <a:r>
              <a:rPr lang="en-US" smtClean="0"/>
              <a:t>but the humble </a:t>
            </a:r>
            <a:r>
              <a:rPr lang="en-US" dirty="0" smtClean="0"/>
              <a:t>could be “hidden,” v.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Signs of Impending Judgment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Zephaniah 2:4-15</a:t>
            </a:r>
          </a:p>
          <a:p>
            <a:r>
              <a:rPr lang="en-US" dirty="0" smtClean="0"/>
              <a:t>WEST: The Philistine strongholds fall, v. 4-7</a:t>
            </a:r>
          </a:p>
          <a:p>
            <a:r>
              <a:rPr lang="en-US" dirty="0" smtClean="0"/>
              <a:t>EAST: Moab and Ammon fall, v. 8-11</a:t>
            </a:r>
          </a:p>
          <a:p>
            <a:r>
              <a:rPr lang="en-US" dirty="0" smtClean="0"/>
              <a:t>NORTH: Assyria falls, v. 12-15</a:t>
            </a:r>
          </a:p>
          <a:p>
            <a:r>
              <a:rPr lang="en-US" dirty="0" smtClean="0"/>
              <a:t>All of these judgments would be warnings of the judgment coming on Jerusalem.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91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Nineveh</a:t>
            </a:r>
            <a:r>
              <a:rPr lang="en-US" baseline="0" dirty="0" smtClean="0"/>
              <a:t> to 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VISION ONE: If Judah would not repent …</a:t>
            </a:r>
          </a:p>
          <a:p>
            <a:pPr marL="0" indent="0">
              <a:buNone/>
            </a:pPr>
            <a:r>
              <a:rPr lang="en-US" b="1" dirty="0" smtClean="0"/>
              <a:t>Zephaniah 3:1-8</a:t>
            </a:r>
          </a:p>
          <a:p>
            <a:r>
              <a:rPr lang="en-US" dirty="0" smtClean="0"/>
              <a:t>God judges cities that do not trust Him, v. 1-2</a:t>
            </a:r>
          </a:p>
          <a:p>
            <a:r>
              <a:rPr lang="en-US" dirty="0" smtClean="0"/>
              <a:t>God judges rulers who are unjust, v. 3-5</a:t>
            </a:r>
          </a:p>
          <a:p>
            <a:r>
              <a:rPr lang="en-US" dirty="0" smtClean="0"/>
              <a:t>The other nations were a warning that was not heeded, v. 6-7</a:t>
            </a:r>
          </a:p>
          <a:p>
            <a:r>
              <a:rPr lang="en-US" dirty="0" smtClean="0"/>
              <a:t>So the Lord is coming, v. 8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20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674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Zephaniah</vt:lpstr>
      <vt:lpstr>A World Ripe for Judgment</vt:lpstr>
      <vt:lpstr>Generations of Sin</vt:lpstr>
      <vt:lpstr>Guidance for a Young King</vt:lpstr>
      <vt:lpstr>The Coming of Judgment on Judah</vt:lpstr>
      <vt:lpstr>The Day of the Lord Is Near</vt:lpstr>
      <vt:lpstr>Call to Repentance</vt:lpstr>
      <vt:lpstr>The Signs of Impending Judgment</vt:lpstr>
      <vt:lpstr>From Nineveh to Jerusalem</vt:lpstr>
      <vt:lpstr>Hope or Threat?</vt:lpstr>
      <vt:lpstr>A Vision of Restoration</vt:lpstr>
      <vt:lpstr>Sing Aloud, O Daughter of Zion!</vt:lpstr>
      <vt:lpstr>PowerPoint Presentation</vt:lpstr>
    </vt:vector>
  </TitlesOfParts>
  <Company>Tulsa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Zephaniah</dc:title>
  <dc:creator>Benjamin J. Williams</dc:creator>
  <cp:lastModifiedBy>Benjamin J. Williams</cp:lastModifiedBy>
  <cp:revision>9</cp:revision>
  <dcterms:created xsi:type="dcterms:W3CDTF">2012-08-15T16:17:33Z</dcterms:created>
  <dcterms:modified xsi:type="dcterms:W3CDTF">2014-04-23T19:32:40Z</dcterms:modified>
</cp:coreProperties>
</file>