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57800"/>
            <a:ext cx="7772400" cy="1470025"/>
          </a:xfrm>
        </p:spPr>
        <p:txBody>
          <a:bodyPr>
            <a:noAutofit/>
          </a:bodyPr>
          <a:lstStyle>
            <a:lvl1pPr>
              <a:defRPr sz="1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05200"/>
            <a:ext cx="6400800" cy="1752600"/>
          </a:xfrm>
        </p:spPr>
        <p:txBody>
          <a:bodyPr anchor="b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5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08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472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7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5" y="2667000"/>
            <a:ext cx="7950425" cy="38862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2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511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896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713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359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159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188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03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2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163" y="176002"/>
            <a:ext cx="8229600" cy="523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4A83-141D-4E08-98AC-81C32520C7A0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FOUR</a:t>
            </a:r>
            <a:r>
              <a:rPr lang="en-US" b="1" i="1" baseline="0" dirty="0" smtClean="0"/>
              <a:t> VIEWS OF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9723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 blazing fire and darkness and gloom and a tempest and the sound</a:t>
            </a:r>
            <a:r>
              <a:rPr lang="en-US" baseline="0" dirty="0" smtClean="0"/>
              <a:t> of a trumpet and a voice whose words made the hearers beg that no further messages be spoken to them”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7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SECOND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EXODUS 19</a:t>
            </a:r>
          </a:p>
          <a:p>
            <a:r>
              <a:rPr lang="en-US" dirty="0" smtClean="0"/>
              <a:t>Before God introduces Himself as “your father’s God.”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Moses returns to Sinai, God reveals Himself as Savior and Creator (v. 4-5).</a:t>
            </a:r>
          </a:p>
          <a:p>
            <a:r>
              <a:rPr lang="en-US" baseline="0" dirty="0" smtClean="0"/>
              <a:t>Soon, Israel will enter into covenant with God (</a:t>
            </a:r>
            <a:r>
              <a:rPr lang="en-US" baseline="0" dirty="0" err="1" smtClean="0"/>
              <a:t>ch.</a:t>
            </a:r>
            <a:r>
              <a:rPr lang="en-US" baseline="0" dirty="0" smtClean="0"/>
              <a:t> 20-24).</a:t>
            </a:r>
          </a:p>
          <a:p>
            <a:r>
              <a:rPr lang="en-US" baseline="0" dirty="0" smtClean="0"/>
              <a:t>First, Israel’s God will reveal Himself on the mountain yet again.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522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“You yourselves have seen what I did”</a:t>
            </a:r>
          </a:p>
          <a:p>
            <a:r>
              <a:rPr lang="en-US" dirty="0" smtClean="0"/>
              <a:t>v.</a:t>
            </a:r>
            <a:r>
              <a:rPr lang="en-US" baseline="0" dirty="0" smtClean="0"/>
              <a:t> 3, God initiates the meeting.</a:t>
            </a:r>
          </a:p>
          <a:p>
            <a:r>
              <a:rPr lang="en-US" baseline="0" dirty="0" smtClean="0"/>
              <a:t>v. 4, God brought them to Himself.</a:t>
            </a:r>
          </a:p>
          <a:p>
            <a:r>
              <a:rPr lang="en-US" baseline="0" dirty="0" smtClean="0"/>
              <a:t>v. 5, God possesses all, but treasures them.</a:t>
            </a:r>
          </a:p>
          <a:p>
            <a:r>
              <a:rPr lang="en-US" baseline="0" dirty="0" smtClean="0"/>
              <a:t>v. 6, God’s purpose for them </a:t>
            </a:r>
            <a:r>
              <a:rPr lang="en-US" baseline="0" smtClean="0"/>
              <a:t>is </a:t>
            </a:r>
            <a:r>
              <a:rPr lang="en-US" baseline="0" smtClean="0"/>
              <a:t>now revealed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454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“All that the LORD has spoken we will do”</a:t>
            </a:r>
          </a:p>
          <a:p>
            <a:r>
              <a:rPr lang="en-US" i="0" dirty="0" smtClean="0"/>
              <a:t>v. 7, Obedience</a:t>
            </a:r>
            <a:r>
              <a:rPr lang="en-US" i="0" baseline="0" dirty="0" smtClean="0"/>
              <a:t> is a response to God’s salvation.</a:t>
            </a:r>
          </a:p>
          <a:p>
            <a:r>
              <a:rPr lang="en-US" i="0" baseline="0" dirty="0" smtClean="0"/>
              <a:t>v. 8, The choice to obey precedes the commandments.</a:t>
            </a:r>
          </a:p>
          <a:p>
            <a:r>
              <a:rPr lang="en-US" dirty="0" smtClean="0"/>
              <a:t>v. 9, God comes down so we may hear and believe.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CONSECRATION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“consecrate them”</a:t>
            </a:r>
          </a:p>
          <a:p>
            <a:r>
              <a:rPr lang="en-US" dirty="0" smtClean="0"/>
              <a:t>Consecration is explained by the</a:t>
            </a:r>
            <a:r>
              <a:rPr lang="en-US" baseline="0" dirty="0" smtClean="0"/>
              <a:t> response expected of the people.</a:t>
            </a:r>
            <a:endParaRPr lang="en-US" dirty="0" smtClean="0"/>
          </a:p>
          <a:p>
            <a:r>
              <a:rPr lang="en-US" dirty="0" smtClean="0"/>
              <a:t>v. 11, “be ready”: His purpose takes first priority.</a:t>
            </a:r>
          </a:p>
          <a:p>
            <a:r>
              <a:rPr lang="en-US" dirty="0" smtClean="0"/>
              <a:t>v. 12, “set limits”: His holiness is not profaned.</a:t>
            </a:r>
          </a:p>
          <a:p>
            <a:r>
              <a:rPr lang="en-US" dirty="0" smtClean="0"/>
              <a:t>v. 12, “take care”: His cause requires full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4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“all the people in the camp trembled”</a:t>
            </a:r>
          </a:p>
          <a:p>
            <a:r>
              <a:rPr lang="en-US" i="0" dirty="0" smtClean="0"/>
              <a:t>Heaven &amp; Earth: Near,</a:t>
            </a:r>
            <a:r>
              <a:rPr lang="en-US" i="0" baseline="0" dirty="0" smtClean="0"/>
              <a:t> But Separate</a:t>
            </a:r>
          </a:p>
          <a:p>
            <a:r>
              <a:rPr lang="en-US" i="0" baseline="0" dirty="0" smtClean="0"/>
              <a:t>v. 17, “they took their stand”</a:t>
            </a:r>
          </a:p>
          <a:p>
            <a:r>
              <a:rPr lang="en-US" i="0" baseline="0" dirty="0" smtClean="0"/>
              <a:t>v. 19, Trumpet announces God’s arrival, man responds, and God’s voice thunders.</a:t>
            </a:r>
            <a:endParaRPr lang="en-US" i="0" dirty="0" smtClean="0"/>
          </a:p>
          <a:p>
            <a:r>
              <a:rPr lang="en-US" i="0" dirty="0" smtClean="0"/>
              <a:t>v. 20, INTRUSION:</a:t>
            </a:r>
            <a:r>
              <a:rPr lang="en-US" i="0" baseline="0" dirty="0" smtClean="0"/>
              <a:t> The Lord came down, and Moses went up.</a:t>
            </a:r>
            <a:endParaRPr lang="en-US" i="0" dirty="0" smtClean="0"/>
          </a:p>
          <a:p>
            <a:r>
              <a:rPr lang="en-US" i="0" dirty="0" smtClean="0"/>
              <a:t>v. 24,</a:t>
            </a:r>
            <a:r>
              <a:rPr lang="en-US" i="0" baseline="0" dirty="0" smtClean="0"/>
              <a:t> “lest He break out against them”</a:t>
            </a:r>
          </a:p>
        </p:txBody>
      </p:sp>
    </p:spTree>
    <p:extLst>
      <p:ext uri="{BB962C8B-B14F-4D97-AF65-F5344CB8AC3E}">
        <p14:creationId xmlns:p14="http://schemas.microsoft.com/office/powerpoint/2010/main" val="1073644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ANOTHER INTRUSTION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Matthew 27:51-54</a:t>
            </a:r>
          </a:p>
          <a:p>
            <a:r>
              <a:rPr lang="en-US" baseline="0" dirty="0" smtClean="0"/>
              <a:t>The Cross is our Sinai.</a:t>
            </a:r>
          </a:p>
          <a:p>
            <a:r>
              <a:rPr lang="en-US" baseline="0" dirty="0" smtClean="0"/>
              <a:t>Tablets of stone are replaced with blood.</a:t>
            </a:r>
          </a:p>
          <a:p>
            <a:r>
              <a:rPr lang="en-US" baseline="0" dirty="0" smtClean="0"/>
              <a:t>Instead of keeping us away, the cross draws us near.</a:t>
            </a:r>
          </a:p>
          <a:p>
            <a:r>
              <a:rPr lang="en-US" b="1" dirty="0" smtClean="0"/>
              <a:t>John 12:32</a:t>
            </a:r>
            <a:r>
              <a:rPr lang="en-US" dirty="0" smtClean="0"/>
              <a:t> “And I, when I am lifted up from the earth, will draw all people to myself.”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72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FOUR</a:t>
            </a:r>
            <a:r>
              <a:rPr lang="en-US" b="1" i="1" baseline="0" dirty="0" smtClean="0"/>
              <a:t> VIEWS OF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81695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389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SINAI</vt:lpstr>
      <vt:lpstr>“a blazing fire and darkness and gloom and a tempest and the sound of a trumpet and a voice whose words made the hearers beg that no further messages be spoken to them”</vt:lpstr>
      <vt:lpstr>THE SECOND REVELATION</vt:lpstr>
      <vt:lpstr>INITIATION</vt:lpstr>
      <vt:lpstr>OBEDIENCE</vt:lpstr>
      <vt:lpstr>CONSECRATION</vt:lpstr>
      <vt:lpstr>INTRUSION</vt:lpstr>
      <vt:lpstr>ANOTHER INTRUSTION</vt:lpstr>
      <vt:lpstr>SINAI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</dc:title>
  <dc:creator>Benjamin J. Williams</dc:creator>
  <cp:lastModifiedBy>Benjamin J. Williams</cp:lastModifiedBy>
  <cp:revision>18</cp:revision>
  <dcterms:created xsi:type="dcterms:W3CDTF">2014-08-05T12:50:01Z</dcterms:created>
  <dcterms:modified xsi:type="dcterms:W3CDTF">2014-08-18T13:44:12Z</dcterms:modified>
</cp:coreProperties>
</file>