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1" r:id="rId6"/>
    <p:sldId id="260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5257800"/>
            <a:ext cx="7772400" cy="1470025"/>
          </a:xfrm>
        </p:spPr>
        <p:txBody>
          <a:bodyPr>
            <a:noAutofit/>
          </a:bodyPr>
          <a:lstStyle>
            <a:lvl1pPr>
              <a:defRPr sz="1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05200"/>
            <a:ext cx="6400800" cy="1752600"/>
          </a:xfrm>
        </p:spPr>
        <p:txBody>
          <a:bodyPr anchor="b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858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20849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7472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70000">
                <a:schemeClr val="tx1">
                  <a:alpha val="50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775" y="2667000"/>
            <a:ext cx="7950425" cy="3886200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6256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511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8896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27137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3597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6159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71887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C4A83-141D-4E08-98AC-81C32520C7A0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1033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260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163" y="176002"/>
            <a:ext cx="8229600" cy="523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C4A83-141D-4E08-98AC-81C32520C7A0}" type="datetimeFigureOut">
              <a:rPr lang="en-US" smtClean="0"/>
              <a:t>8/10/2014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0C60A-F460-462D-A6CF-D970B498A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3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Ebrima" panose="02000000000000000000" pitchFamily="2" charset="0"/>
          <a:ea typeface="Ebrima" panose="02000000000000000000" pitchFamily="2" charset="0"/>
          <a:cs typeface="Ebrima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FOUR</a:t>
            </a:r>
            <a:r>
              <a:rPr lang="en-US" b="1" i="1" baseline="0" dirty="0" smtClean="0"/>
              <a:t> VIEWS OF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97234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“a blazing fire and darkness and gloom and a tempest and the sound</a:t>
            </a:r>
            <a:r>
              <a:rPr lang="en-US" baseline="0" dirty="0" smtClean="0"/>
              <a:t> of a trumpet and a voice whose words made the hearers beg that no further messages be spoken to them”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478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REVELATION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EXODUS 3:1-6</a:t>
            </a:r>
          </a:p>
          <a:p>
            <a:r>
              <a:rPr lang="en-US" dirty="0" smtClean="0"/>
              <a:t>Moses,</a:t>
            </a:r>
            <a:r>
              <a:rPr lang="en-US" baseline="0" dirty="0" smtClean="0"/>
              <a:t> tending flock, concerned with everyday life</a:t>
            </a:r>
          </a:p>
          <a:p>
            <a:r>
              <a:rPr lang="en-US" baseline="0" dirty="0" smtClean="0"/>
              <a:t>Stumbles upon </a:t>
            </a:r>
            <a:r>
              <a:rPr lang="en-US" baseline="0" dirty="0" err="1" smtClean="0"/>
              <a:t>Horeb</a:t>
            </a:r>
            <a:r>
              <a:rPr lang="en-US" baseline="0" dirty="0" smtClean="0"/>
              <a:t>, another name for Sinai, “the mountain of God”</a:t>
            </a:r>
          </a:p>
          <a:p>
            <a:r>
              <a:rPr lang="en-US" baseline="0" dirty="0" smtClean="0"/>
              <a:t>“an angel of YHWH</a:t>
            </a:r>
            <a:r>
              <a:rPr lang="en-US" dirty="0" smtClean="0"/>
              <a:t> … in a flame of fire out of the midst of a bush”</a:t>
            </a:r>
          </a:p>
        </p:txBody>
      </p:sp>
    </p:spTree>
    <p:extLst>
      <p:ext uri="{BB962C8B-B14F-4D97-AF65-F5344CB8AC3E}">
        <p14:creationId xmlns:p14="http://schemas.microsoft.com/office/powerpoint/2010/main" val="14325223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FIRST REVELATION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“burning, yet it was not consumed”</a:t>
            </a:r>
          </a:p>
          <a:p>
            <a:r>
              <a:rPr lang="en-US" dirty="0" smtClean="0"/>
              <a:t>Moses is alarmed, “I will turn aside to see this great sight, why the bush is not burned.”</a:t>
            </a:r>
          </a:p>
          <a:p>
            <a:r>
              <a:rPr lang="en-US" dirty="0" smtClean="0"/>
              <a:t>Pagan gods and emperors could exert power that destroyed, but what was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369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“Moses, Moses!”</a:t>
            </a:r>
          </a:p>
          <a:p>
            <a:r>
              <a:rPr lang="en-US" dirty="0" smtClean="0"/>
              <a:t>The intent of this display is not just for show or for exhibition.</a:t>
            </a:r>
          </a:p>
          <a:p>
            <a:r>
              <a:rPr lang="en-US" i="1" dirty="0" smtClean="0"/>
              <a:t>Brueggemann</a:t>
            </a:r>
            <a:r>
              <a:rPr lang="en-US" dirty="0" smtClean="0"/>
              <a:t>: “It is rather purposeful, summoning, and demanding. … YHWH’s initial utterance is as a sovereign who dominates the situation, who will impose a purpose on Moses, and who will be obeyed.”</a:t>
            </a:r>
          </a:p>
          <a:p>
            <a:r>
              <a:rPr lang="en-US" dirty="0" smtClean="0"/>
              <a:t>To know God is to know purpose.</a:t>
            </a:r>
          </a:p>
        </p:txBody>
      </p:sp>
    </p:spTree>
    <p:extLst>
      <p:ext uri="{BB962C8B-B14F-4D97-AF65-F5344CB8AC3E}">
        <p14:creationId xmlns:p14="http://schemas.microsoft.com/office/powerpoint/2010/main" val="3064454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“Do not come near”</a:t>
            </a:r>
          </a:p>
          <a:p>
            <a:r>
              <a:rPr lang="en-US" i="1" dirty="0" smtClean="0"/>
              <a:t>Brueggemann</a:t>
            </a:r>
            <a:r>
              <a:rPr lang="en-US" dirty="0" smtClean="0"/>
              <a:t>: God is holy “in all the ominous severity of that term.”</a:t>
            </a:r>
          </a:p>
          <a:p>
            <a:r>
              <a:rPr lang="en-US" dirty="0" smtClean="0"/>
              <a:t>“Take your sandals off your feet”: God is to be respected, and He is not impressed by anything you wear.</a:t>
            </a:r>
          </a:p>
          <a:p>
            <a:r>
              <a:rPr lang="en-US" dirty="0" smtClean="0"/>
              <a:t>“Holy ground”: Pagan gods were used for human interest. “Moses is put on notice that this is no user-friendly God.”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043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EMBODIED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“And Moses hid his face, for he was afraid to look at God.”</a:t>
            </a:r>
          </a:p>
          <a:p>
            <a:r>
              <a:rPr lang="en-US" dirty="0" smtClean="0"/>
              <a:t>God is </a:t>
            </a:r>
            <a:r>
              <a:rPr lang="en-US" b="1" i="1" dirty="0" smtClean="0"/>
              <a:t>not</a:t>
            </a:r>
            <a:r>
              <a:rPr lang="en-US" dirty="0" smtClean="0"/>
              <a:t> a wispy idea.</a:t>
            </a:r>
          </a:p>
          <a:p>
            <a:r>
              <a:rPr lang="en-US" dirty="0" smtClean="0"/>
              <a:t>God is </a:t>
            </a:r>
            <a:r>
              <a:rPr lang="en-US" b="1" i="1" dirty="0" smtClean="0"/>
              <a:t>not</a:t>
            </a:r>
            <a:r>
              <a:rPr lang="en-US" dirty="0" smtClean="0"/>
              <a:t> a shadowy force.</a:t>
            </a:r>
          </a:p>
          <a:p>
            <a:r>
              <a:rPr lang="en-US" dirty="0" smtClean="0"/>
              <a:t>God is </a:t>
            </a:r>
            <a:r>
              <a:rPr lang="en-US" b="1" i="1" dirty="0" smtClean="0"/>
              <a:t>not</a:t>
            </a:r>
            <a:r>
              <a:rPr lang="en-US" dirty="0" smtClean="0"/>
              <a:t> the sum total of nature.</a:t>
            </a:r>
          </a:p>
          <a:p>
            <a:r>
              <a:rPr lang="en-US" dirty="0" smtClean="0"/>
              <a:t>God is a </a:t>
            </a:r>
            <a:r>
              <a:rPr lang="en-US" b="1" dirty="0" smtClean="0"/>
              <a:t>person</a:t>
            </a:r>
            <a:r>
              <a:rPr lang="en-US" dirty="0" smtClean="0"/>
              <a:t>, not a human person, but a person nonetheless.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684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“I am the God of your father”</a:t>
            </a:r>
          </a:p>
          <a:p>
            <a:r>
              <a:rPr lang="en-US" i="1" dirty="0" smtClean="0"/>
              <a:t>Friedman</a:t>
            </a:r>
            <a:r>
              <a:rPr lang="en-US" dirty="0" smtClean="0"/>
              <a:t>: “God’s acquaintance with Moses is personal from the start. God does not introduce Himself as ‘I am the creator of the universe’ or ‘I am the God of Israel,’ but: ‘I’m your </a:t>
            </a:r>
            <a:r>
              <a:rPr lang="en-US" i="1" dirty="0" smtClean="0"/>
              <a:t>father’s</a:t>
            </a:r>
            <a:r>
              <a:rPr lang="en-US" dirty="0" smtClean="0"/>
              <a:t> God.’”</a:t>
            </a:r>
          </a:p>
          <a:p>
            <a:r>
              <a:rPr lang="en-US" dirty="0" smtClean="0"/>
              <a:t>The God of powerful summons, of dreadful holiness, and of personal existence </a:t>
            </a:r>
            <a:r>
              <a:rPr lang="en-US" smtClean="0"/>
              <a:t>has </a:t>
            </a:r>
            <a:r>
              <a:rPr lang="en-US" smtClean="0"/>
              <a:t>made </a:t>
            </a:r>
            <a:r>
              <a:rPr lang="en-US" dirty="0" smtClean="0"/>
              <a:t>a promise which He intends to keep.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44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FOUR</a:t>
            </a:r>
            <a:r>
              <a:rPr lang="en-US" b="1" i="1" baseline="0" dirty="0" smtClean="0"/>
              <a:t> VIEWS OF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816956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413</Words>
  <Application>Microsoft Office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SINAI</vt:lpstr>
      <vt:lpstr>“a blazing fire and darkness and gloom and a tempest and the sound of a trumpet and a voice whose words made the hearers beg that no further messages be spoken to them”</vt:lpstr>
      <vt:lpstr>THE FIRST REVELATION</vt:lpstr>
      <vt:lpstr>THE FIRST REVELATION</vt:lpstr>
      <vt:lpstr>SUMMONS</vt:lpstr>
      <vt:lpstr>HOLY</vt:lpstr>
      <vt:lpstr>EMBODIED</vt:lpstr>
      <vt:lpstr>PROMISE</vt:lpstr>
      <vt:lpstr>SINAI</vt:lpstr>
    </vt:vector>
  </TitlesOfParts>
  <Company>Tulsa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SINAI</dc:title>
  <dc:creator>Benjamin J. Williams</dc:creator>
  <cp:lastModifiedBy>Benjamin</cp:lastModifiedBy>
  <cp:revision>11</cp:revision>
  <dcterms:created xsi:type="dcterms:W3CDTF">2014-08-05T12:50:01Z</dcterms:created>
  <dcterms:modified xsi:type="dcterms:W3CDTF">2014-08-10T15:14:39Z</dcterms:modified>
</cp:coreProperties>
</file>